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336" r:id="rId5"/>
    <p:sldId id="346" r:id="rId6"/>
    <p:sldId id="374" r:id="rId7"/>
    <p:sldId id="382" r:id="rId8"/>
    <p:sldId id="373" r:id="rId9"/>
    <p:sldId id="378" r:id="rId10"/>
    <p:sldId id="379" r:id="rId11"/>
    <p:sldId id="375" r:id="rId12"/>
    <p:sldId id="376" r:id="rId13"/>
    <p:sldId id="380" r:id="rId14"/>
    <p:sldId id="3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mp; Overview" id="{4AE0FF75-9689-4D1C-A52D-C9111C65DB56}">
          <p14:sldIdLst>
            <p14:sldId id="336"/>
          </p14:sldIdLst>
        </p14:section>
        <p14:section name="1) Response and Initial Attack" id="{8E9A3A86-BE73-4857-8EBB-89D168B96144}">
          <p14:sldIdLst>
            <p14:sldId id="346"/>
            <p14:sldId id="374"/>
            <p14:sldId id="382"/>
            <p14:sldId id="373"/>
            <p14:sldId id="378"/>
            <p14:sldId id="379"/>
            <p14:sldId id="375"/>
            <p14:sldId id="376"/>
            <p14:sldId id="380"/>
          </p14:sldIdLst>
        </p14:section>
        <p14:section name="Integration with Partner Agencies" id="{11A76A24-D6ED-41E8-A1E6-88528BA5F8BA}">
          <p14:sldIdLst>
            <p14:sldId id="3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s, Jamie FLNR:EX" initials="JJ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7A3"/>
    <a:srgbClr val="17375E"/>
    <a:srgbClr val="376092"/>
    <a:srgbClr val="C2E49C"/>
    <a:srgbClr val="FFFF89"/>
    <a:srgbClr val="4F81BD"/>
    <a:srgbClr val="000000"/>
    <a:srgbClr val="DBD600"/>
    <a:srgbClr val="C9C4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2" dt="2021-02-25T21:27:14.576"/>
    <p1510:client id="{0C90DDFE-9B54-4A52-B9CC-AE4534B36F00}" v="51" dt="2021-02-23T22:55:10.497"/>
    <p1510:client id="{0D833AF9-B9AD-4AE8-A26D-C2F8F1AFFB2C}" v="31" dt="2021-02-25T21:37:02.181"/>
    <p1510:client id="{1139085C-36F8-7E76-D9C2-3AFA1DABFE0E}" v="1" dt="2021-02-25T21:11:15.544"/>
    <p1510:client id="{1542421E-559B-A625-881B-5DF203B59905}" v="3" dt="2021-02-25T23:31:38.598"/>
    <p1510:client id="{19A1F284-B90C-F6B6-E8B3-1BEC31C53A9F}" v="1" dt="2021-02-23T20:38:40.392"/>
    <p1510:client id="{1B818D81-0964-15AC-FE8C-010B7F942DB5}" v="266" dt="2021-02-24T17:27:39.891"/>
    <p1510:client id="{2FDCB95C-A235-4687-8CA3-3E6AA72987C3}" v="15" dt="2021-02-24T18:48:09.695"/>
    <p1510:client id="{7D5A4500-C1DB-4239-9956-D47EDB07451E}" v="67" dt="2021-02-25T21:16:34.829"/>
    <p1510:client id="{9BAF3256-FAE9-4D69-B051-D7EDCA0AD27F}" v="73" dt="2021-02-23T23:19:19.297"/>
    <p1510:client id="{B69B924C-92B5-4DDA-8AC9-C2EB2A617FA5}" v="17" dt="2021-02-23T19:38:23.947"/>
    <p1510:client id="{BC8389D8-172B-4625-8F5F-1B43B6E2E39F}" v="65" dt="2021-02-25T19:51:36.744"/>
    <p1510:client id="{C18D352F-5D2F-B824-A8EE-D2CF42063816}" v="104" dt="2021-02-23T20:41:52.866"/>
    <p1510:client id="{C5781A16-3A3B-2A5D-8DC8-1D961182A7F8}" v="47" dt="2021-02-25T19:51:26.229"/>
    <p1510:client id="{CB21F607-DF7B-4370-BB80-B3FCD2EDA136}" v="43" dt="2021-02-25T22:14:54.434"/>
    <p1510:client id="{D9DFA553-34A6-4BC2-88AB-63701E47FDE5}" v="180" dt="2021-02-24T23:00:26.491"/>
    <p1510:client id="{E067B19C-3B7C-493C-AA28-BCA8F7171D2B}" v="1138" dt="2021-02-24T23:26:09.406"/>
    <p1510:client id="{F181FA07-777A-425D-8498-7D25438573C3}" v="60" dt="2021-02-25T19:57:58.468"/>
    <p1510:client id="{FCCE9890-1346-4F1C-8267-FB244AC9144F}" v="1" dt="2021-02-26T00:09:39.224"/>
    <p1510:client id="{FDA21E95-DB51-4E71-9BC3-9C12804660EF}" v="173" dt="2021-02-25T19:24:57.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cks, Dana T FLNR:EX" userId="S::dana.hicks@gov.bc.ca::3b6a0851-ef67-4f2a-97dc-4815a9d696d9" providerId="AD" clId="Web-{2FDCB95C-A235-4687-8CA3-3E6AA72987C3}"/>
    <pc:docChg chg="modSld">
      <pc:chgData name="Hicks, Dana T FLNR:EX" userId="S::dana.hicks@gov.bc.ca::3b6a0851-ef67-4f2a-97dc-4815a9d696d9" providerId="AD" clId="Web-{2FDCB95C-A235-4687-8CA3-3E6AA72987C3}" dt="2021-02-24T18:48:09.695" v="10" actId="14100"/>
      <pc:docMkLst>
        <pc:docMk/>
      </pc:docMkLst>
      <pc:sldChg chg="modSp">
        <pc:chgData name="Hicks, Dana T FLNR:EX" userId="S::dana.hicks@gov.bc.ca::3b6a0851-ef67-4f2a-97dc-4815a9d696d9" providerId="AD" clId="Web-{2FDCB95C-A235-4687-8CA3-3E6AA72987C3}" dt="2021-02-24T18:46:32.581" v="3" actId="20577"/>
        <pc:sldMkLst>
          <pc:docMk/>
          <pc:sldMk cId="4168238782" sldId="374"/>
        </pc:sldMkLst>
        <pc:spChg chg="mod">
          <ac:chgData name="Hicks, Dana T FLNR:EX" userId="S::dana.hicks@gov.bc.ca::3b6a0851-ef67-4f2a-97dc-4815a9d696d9" providerId="AD" clId="Web-{2FDCB95C-A235-4687-8CA3-3E6AA72987C3}" dt="2021-02-24T18:46:32.581" v="3" actId="20577"/>
          <ac:spMkLst>
            <pc:docMk/>
            <pc:sldMk cId="4168238782" sldId="374"/>
            <ac:spMk id="8" creationId="{8F46B7F8-1C3A-4D3B-A19F-7814A3F83AE2}"/>
          </ac:spMkLst>
        </pc:spChg>
      </pc:sldChg>
      <pc:sldChg chg="modSp">
        <pc:chgData name="Hicks, Dana T FLNR:EX" userId="S::dana.hicks@gov.bc.ca::3b6a0851-ef67-4f2a-97dc-4815a9d696d9" providerId="AD" clId="Web-{2FDCB95C-A235-4687-8CA3-3E6AA72987C3}" dt="2021-02-24T18:48:09.695" v="10" actId="14100"/>
        <pc:sldMkLst>
          <pc:docMk/>
          <pc:sldMk cId="3670792474" sldId="380"/>
        </pc:sldMkLst>
        <pc:spChg chg="mod">
          <ac:chgData name="Hicks, Dana T FLNR:EX" userId="S::dana.hicks@gov.bc.ca::3b6a0851-ef67-4f2a-97dc-4815a9d696d9" providerId="AD" clId="Web-{2FDCB95C-A235-4687-8CA3-3E6AA72987C3}" dt="2021-02-24T18:48:09.695" v="10" actId="14100"/>
          <ac:spMkLst>
            <pc:docMk/>
            <pc:sldMk cId="3670792474" sldId="380"/>
            <ac:spMk id="5" creationId="{B598A280-0AA1-471A-A6D3-7B7E66F4A11C}"/>
          </ac:spMkLst>
        </pc:spChg>
      </pc:sldChg>
      <pc:sldChg chg="modSp">
        <pc:chgData name="Hicks, Dana T FLNR:EX" userId="S::dana.hicks@gov.bc.ca::3b6a0851-ef67-4f2a-97dc-4815a9d696d9" providerId="AD" clId="Web-{2FDCB95C-A235-4687-8CA3-3E6AA72987C3}" dt="2021-02-24T18:46:24.878" v="1" actId="20577"/>
        <pc:sldMkLst>
          <pc:docMk/>
          <pc:sldMk cId="234121550" sldId="381"/>
        </pc:sldMkLst>
        <pc:spChg chg="mod">
          <ac:chgData name="Hicks, Dana T FLNR:EX" userId="S::dana.hicks@gov.bc.ca::3b6a0851-ef67-4f2a-97dc-4815a9d696d9" providerId="AD" clId="Web-{2FDCB95C-A235-4687-8CA3-3E6AA72987C3}" dt="2021-02-24T18:46:24.878" v="1" actId="20577"/>
          <ac:spMkLst>
            <pc:docMk/>
            <pc:sldMk cId="234121550" sldId="381"/>
            <ac:spMk id="8" creationId="{8F46B7F8-1C3A-4D3B-A19F-7814A3F83AE2}"/>
          </ac:spMkLst>
        </pc:spChg>
      </pc:sldChg>
    </pc:docChg>
  </pc:docChgLst>
  <pc:docChgLst>
    <pc:chgData name="Richardson, Ashlin CITZ:EX" userId="S::ashlin.richardson@gov.bc.ca::d1a701de-3bff-4afd-a115-b81daed2fb6a" providerId="AD" clId="Web-{7D5A4500-C1DB-4239-9956-D47EDB07451E}"/>
    <pc:docChg chg="modSld">
      <pc:chgData name="Richardson, Ashlin CITZ:EX" userId="S::ashlin.richardson@gov.bc.ca::d1a701de-3bff-4afd-a115-b81daed2fb6a" providerId="AD" clId="Web-{7D5A4500-C1DB-4239-9956-D47EDB07451E}" dt="2021-02-25T21:16:34.516" v="64" actId="20577"/>
      <pc:docMkLst>
        <pc:docMk/>
      </pc:docMkLst>
      <pc:sldChg chg="modSp">
        <pc:chgData name="Richardson, Ashlin CITZ:EX" userId="S::ashlin.richardson@gov.bc.ca::d1a701de-3bff-4afd-a115-b81daed2fb6a" providerId="AD" clId="Web-{7D5A4500-C1DB-4239-9956-D47EDB07451E}" dt="2021-02-25T21:16:34.516" v="64" actId="20577"/>
        <pc:sldMkLst>
          <pc:docMk/>
          <pc:sldMk cId="3670792474" sldId="380"/>
        </pc:sldMkLst>
        <pc:spChg chg="mod">
          <ac:chgData name="Richardson, Ashlin CITZ:EX" userId="S::ashlin.richardson@gov.bc.ca::d1a701de-3bff-4afd-a115-b81daed2fb6a" providerId="AD" clId="Web-{7D5A4500-C1DB-4239-9956-D47EDB07451E}" dt="2021-02-25T21:16:34.516" v="64" actId="20577"/>
          <ac:spMkLst>
            <pc:docMk/>
            <pc:sldMk cId="3670792474" sldId="380"/>
            <ac:spMk id="5" creationId="{B598A280-0AA1-471A-A6D3-7B7E66F4A11C}"/>
          </ac:spMkLst>
        </pc:spChg>
      </pc:sldChg>
    </pc:docChg>
  </pc:docChgLst>
  <pc:docChgLst>
    <pc:chgData name="Martin, Bradley M FLNR:EX" userId="S::bradley.martin@gov.bc.ca::37c706e0-ff61-4ddf-a6a0-a392a479b38f" providerId="AD" clId="Web-{00000000-0000-0000-0000-000000000000}"/>
    <pc:docChg chg="modSld">
      <pc:chgData name="Martin, Bradley M FLNR:EX" userId="S::bradley.martin@gov.bc.ca::37c706e0-ff61-4ddf-a6a0-a392a479b38f" providerId="AD" clId="Web-{00000000-0000-0000-0000-000000000000}" dt="2021-02-25T21:27:14.576" v="12" actId="1076"/>
      <pc:docMkLst>
        <pc:docMk/>
      </pc:docMkLst>
      <pc:sldChg chg="addSp modSp">
        <pc:chgData name="Martin, Bradley M FLNR:EX" userId="S::bradley.martin@gov.bc.ca::37c706e0-ff61-4ddf-a6a0-a392a479b38f" providerId="AD" clId="Web-{00000000-0000-0000-0000-000000000000}" dt="2021-02-25T21:27:14.576" v="12" actId="1076"/>
        <pc:sldMkLst>
          <pc:docMk/>
          <pc:sldMk cId="251806335" sldId="382"/>
        </pc:sldMkLst>
        <pc:spChg chg="mod">
          <ac:chgData name="Martin, Bradley M FLNR:EX" userId="S::bradley.martin@gov.bc.ca::37c706e0-ff61-4ddf-a6a0-a392a479b38f" providerId="AD" clId="Web-{00000000-0000-0000-0000-000000000000}" dt="2021-02-25T21:27:14.576" v="12" actId="1076"/>
          <ac:spMkLst>
            <pc:docMk/>
            <pc:sldMk cId="251806335" sldId="382"/>
            <ac:spMk id="5" creationId="{50370E6A-423F-407C-96FA-AB03DD45E8F2}"/>
          </ac:spMkLst>
        </pc:spChg>
        <pc:picChg chg="add mod">
          <ac:chgData name="Martin, Bradley M FLNR:EX" userId="S::bradley.martin@gov.bc.ca::37c706e0-ff61-4ddf-a6a0-a392a479b38f" providerId="AD" clId="Web-{00000000-0000-0000-0000-000000000000}" dt="2021-02-25T21:27:04.247" v="11" actId="14100"/>
          <ac:picMkLst>
            <pc:docMk/>
            <pc:sldMk cId="251806335" sldId="382"/>
            <ac:picMk id="2" creationId="{F0D7DC2F-A8E9-4F0C-ACF3-34BBC3ED8555}"/>
          </ac:picMkLst>
        </pc:picChg>
        <pc:picChg chg="add mod">
          <ac:chgData name="Martin, Bradley M FLNR:EX" userId="S::bradley.martin@gov.bc.ca::37c706e0-ff61-4ddf-a6a0-a392a479b38f" providerId="AD" clId="Web-{00000000-0000-0000-0000-000000000000}" dt="2021-02-25T21:26:56.731" v="10" actId="14100"/>
          <ac:picMkLst>
            <pc:docMk/>
            <pc:sldMk cId="251806335" sldId="382"/>
            <ac:picMk id="3" creationId="{FEDC1016-E07E-4079-8CD9-CE7B375CA221}"/>
          </ac:picMkLst>
        </pc:picChg>
      </pc:sldChg>
    </pc:docChg>
  </pc:docChgLst>
  <pc:docChgLst>
    <pc:chgData name="Richardson, Ashlin CITZ:EX" userId="S::ashlin.richardson@gov.bc.ca::d1a701de-3bff-4afd-a115-b81daed2fb6a" providerId="AD" clId="Web-{F181FA07-777A-425D-8498-7D25438573C3}"/>
    <pc:docChg chg="modSld">
      <pc:chgData name="Richardson, Ashlin CITZ:EX" userId="S::ashlin.richardson@gov.bc.ca::d1a701de-3bff-4afd-a115-b81daed2fb6a" providerId="AD" clId="Web-{F181FA07-777A-425D-8498-7D25438573C3}" dt="2021-02-25T19:57:58.468" v="58" actId="20577"/>
      <pc:docMkLst>
        <pc:docMk/>
      </pc:docMkLst>
      <pc:sldChg chg="modSp">
        <pc:chgData name="Richardson, Ashlin CITZ:EX" userId="S::ashlin.richardson@gov.bc.ca::d1a701de-3bff-4afd-a115-b81daed2fb6a" providerId="AD" clId="Web-{F181FA07-777A-425D-8498-7D25438573C3}" dt="2021-02-25T19:57:58.468" v="58" actId="20577"/>
        <pc:sldMkLst>
          <pc:docMk/>
          <pc:sldMk cId="3670792474" sldId="380"/>
        </pc:sldMkLst>
        <pc:spChg chg="mod">
          <ac:chgData name="Richardson, Ashlin CITZ:EX" userId="S::ashlin.richardson@gov.bc.ca::d1a701de-3bff-4afd-a115-b81daed2fb6a" providerId="AD" clId="Web-{F181FA07-777A-425D-8498-7D25438573C3}" dt="2021-02-25T19:57:58.468" v="58" actId="20577"/>
          <ac:spMkLst>
            <pc:docMk/>
            <pc:sldMk cId="3670792474" sldId="380"/>
            <ac:spMk id="5" creationId="{B598A280-0AA1-471A-A6D3-7B7E66F4A11C}"/>
          </ac:spMkLst>
        </pc:spChg>
      </pc:sldChg>
    </pc:docChg>
  </pc:docChgLst>
  <pc:docChgLst>
    <pc:chgData name="Mendelev, Alex CITZ:EX" userId="S::alex.mendelev@gov.bc.ca::5b96ca3e-6618-44a4-a4f3-9a637f01ac30" providerId="AD" clId="Web-{C5781A16-3A3B-2A5D-8DC8-1D961182A7F8}"/>
    <pc:docChg chg="modSld">
      <pc:chgData name="Mendelev, Alex CITZ:EX" userId="S::alex.mendelev@gov.bc.ca::5b96ca3e-6618-44a4-a4f3-9a637f01ac30" providerId="AD" clId="Web-{C5781A16-3A3B-2A5D-8DC8-1D961182A7F8}" dt="2021-02-25T19:51:26.229" v="22" actId="20577"/>
      <pc:docMkLst>
        <pc:docMk/>
      </pc:docMkLst>
      <pc:sldChg chg="modSp">
        <pc:chgData name="Mendelev, Alex CITZ:EX" userId="S::alex.mendelev@gov.bc.ca::5b96ca3e-6618-44a4-a4f3-9a637f01ac30" providerId="AD" clId="Web-{C5781A16-3A3B-2A5D-8DC8-1D961182A7F8}" dt="2021-02-25T19:51:26.229" v="22" actId="20577"/>
        <pc:sldMkLst>
          <pc:docMk/>
          <pc:sldMk cId="251806335" sldId="382"/>
        </pc:sldMkLst>
        <pc:spChg chg="mod">
          <ac:chgData name="Mendelev, Alex CITZ:EX" userId="S::alex.mendelev@gov.bc.ca::5b96ca3e-6618-44a4-a4f3-9a637f01ac30" providerId="AD" clId="Web-{C5781A16-3A3B-2A5D-8DC8-1D961182A7F8}" dt="2021-02-25T19:51:26.229" v="22" actId="20577"/>
          <ac:spMkLst>
            <pc:docMk/>
            <pc:sldMk cId="251806335" sldId="382"/>
            <ac:spMk id="5" creationId="{50370E6A-423F-407C-96FA-AB03DD45E8F2}"/>
          </ac:spMkLst>
        </pc:spChg>
      </pc:sldChg>
    </pc:docChg>
  </pc:docChgLst>
  <pc:docChgLst>
    <pc:chgData name="Mendelev, Alex CITZ:EX" userId="S::alex.mendelev@gov.bc.ca::5b96ca3e-6618-44a4-a4f3-9a637f01ac30" providerId="AD" clId="Web-{1139085C-36F8-7E76-D9C2-3AFA1DABFE0E}"/>
    <pc:docChg chg="modSld">
      <pc:chgData name="Mendelev, Alex CITZ:EX" userId="S::alex.mendelev@gov.bc.ca::5b96ca3e-6618-44a4-a4f3-9a637f01ac30" providerId="AD" clId="Web-{1139085C-36F8-7E76-D9C2-3AFA1DABFE0E}" dt="2021-02-25T21:11:15.544" v="0" actId="20577"/>
      <pc:docMkLst>
        <pc:docMk/>
      </pc:docMkLst>
      <pc:sldChg chg="modSp">
        <pc:chgData name="Mendelev, Alex CITZ:EX" userId="S::alex.mendelev@gov.bc.ca::5b96ca3e-6618-44a4-a4f3-9a637f01ac30" providerId="AD" clId="Web-{1139085C-36F8-7E76-D9C2-3AFA1DABFE0E}" dt="2021-02-25T21:11:15.544" v="0" actId="20577"/>
        <pc:sldMkLst>
          <pc:docMk/>
          <pc:sldMk cId="3670792474" sldId="380"/>
        </pc:sldMkLst>
        <pc:spChg chg="mod">
          <ac:chgData name="Mendelev, Alex CITZ:EX" userId="S::alex.mendelev@gov.bc.ca::5b96ca3e-6618-44a4-a4f3-9a637f01ac30" providerId="AD" clId="Web-{1139085C-36F8-7E76-D9C2-3AFA1DABFE0E}" dt="2021-02-25T21:11:15.544" v="0" actId="20577"/>
          <ac:spMkLst>
            <pc:docMk/>
            <pc:sldMk cId="3670792474" sldId="380"/>
            <ac:spMk id="5" creationId="{B598A280-0AA1-471A-A6D3-7B7E66F4A11C}"/>
          </ac:spMkLst>
        </pc:spChg>
      </pc:sldChg>
    </pc:docChg>
  </pc:docChgLst>
  <pc:docChgLst>
    <pc:chgData name="Richardson, Ashlin CITZ:EX" userId="S::ashlin.richardson@gov.bc.ca::d1a701de-3bff-4afd-a115-b81daed2fb6a" providerId="AD" clId="Web-{C18D352F-5D2F-B824-A8EE-D2CF42063816}"/>
    <pc:docChg chg="modSld">
      <pc:chgData name="Richardson, Ashlin CITZ:EX" userId="S::ashlin.richardson@gov.bc.ca::d1a701de-3bff-4afd-a115-b81daed2fb6a" providerId="AD" clId="Web-{C18D352F-5D2F-B824-A8EE-D2CF42063816}" dt="2021-02-23T20:41:52.866" v="88" actId="1076"/>
      <pc:docMkLst>
        <pc:docMk/>
      </pc:docMkLst>
      <pc:sldChg chg="modSp">
        <pc:chgData name="Richardson, Ashlin CITZ:EX" userId="S::ashlin.richardson@gov.bc.ca::d1a701de-3bff-4afd-a115-b81daed2fb6a" providerId="AD" clId="Web-{C18D352F-5D2F-B824-A8EE-D2CF42063816}" dt="2021-02-23T20:37:05.615" v="66" actId="1076"/>
        <pc:sldMkLst>
          <pc:docMk/>
          <pc:sldMk cId="97701931" sldId="336"/>
        </pc:sldMkLst>
        <pc:picChg chg="mod">
          <ac:chgData name="Richardson, Ashlin CITZ:EX" userId="S::ashlin.richardson@gov.bc.ca::d1a701de-3bff-4afd-a115-b81daed2fb6a" providerId="AD" clId="Web-{C18D352F-5D2F-B824-A8EE-D2CF42063816}" dt="2021-02-23T20:37:05.615" v="66" actId="1076"/>
          <ac:picMkLst>
            <pc:docMk/>
            <pc:sldMk cId="97701931" sldId="336"/>
            <ac:picMk id="3" creationId="{00000000-0000-0000-0000-000000000000}"/>
          </ac:picMkLst>
        </pc:picChg>
      </pc:sldChg>
      <pc:sldChg chg="modSp">
        <pc:chgData name="Richardson, Ashlin CITZ:EX" userId="S::ashlin.richardson@gov.bc.ca::d1a701de-3bff-4afd-a115-b81daed2fb6a" providerId="AD" clId="Web-{C18D352F-5D2F-B824-A8EE-D2CF42063816}" dt="2021-02-23T20:39:09.881" v="76" actId="1076"/>
        <pc:sldMkLst>
          <pc:docMk/>
          <pc:sldMk cId="1317817092" sldId="346"/>
        </pc:sldMkLst>
        <pc:spChg chg="mod">
          <ac:chgData name="Richardson, Ashlin CITZ:EX" userId="S::ashlin.richardson@gov.bc.ca::d1a701de-3bff-4afd-a115-b81daed2fb6a" providerId="AD" clId="Web-{C18D352F-5D2F-B824-A8EE-D2CF42063816}" dt="2021-02-23T20:39:09.881" v="76" actId="1076"/>
          <ac:spMkLst>
            <pc:docMk/>
            <pc:sldMk cId="1317817092" sldId="346"/>
            <ac:spMk id="6" creationId="{E3BFCDAA-C058-40C0-9A0D-73D0A06E2F08}"/>
          </ac:spMkLst>
        </pc:spChg>
        <pc:spChg chg="mod">
          <ac:chgData name="Richardson, Ashlin CITZ:EX" userId="S::ashlin.richardson@gov.bc.ca::d1a701de-3bff-4afd-a115-b81daed2fb6a" providerId="AD" clId="Web-{C18D352F-5D2F-B824-A8EE-D2CF42063816}" dt="2021-02-23T20:39:05.178" v="75" actId="1076"/>
          <ac:spMkLst>
            <pc:docMk/>
            <pc:sldMk cId="1317817092" sldId="346"/>
            <ac:spMk id="8" creationId="{8F46B7F8-1C3A-4D3B-A19F-7814A3F83AE2}"/>
          </ac:spMkLst>
        </pc:spChg>
        <pc:picChg chg="mod">
          <ac:chgData name="Richardson, Ashlin CITZ:EX" userId="S::ashlin.richardson@gov.bc.ca::d1a701de-3bff-4afd-a115-b81daed2fb6a" providerId="AD" clId="Web-{C18D352F-5D2F-B824-A8EE-D2CF42063816}" dt="2021-02-23T20:39:00.709" v="74" actId="1076"/>
          <ac:picMkLst>
            <pc:docMk/>
            <pc:sldMk cId="1317817092" sldId="346"/>
            <ac:picMk id="9" creationId="{A5420FCA-B255-40DA-AB6D-85CBFA47685F}"/>
          </ac:picMkLst>
        </pc:picChg>
      </pc:sldChg>
      <pc:sldChg chg="modSp">
        <pc:chgData name="Richardson, Ashlin CITZ:EX" userId="S::ashlin.richardson@gov.bc.ca::d1a701de-3bff-4afd-a115-b81daed2fb6a" providerId="AD" clId="Web-{C18D352F-5D2F-B824-A8EE-D2CF42063816}" dt="2021-02-23T20:38:15.381" v="72" actId="1076"/>
        <pc:sldMkLst>
          <pc:docMk/>
          <pc:sldMk cId="3536294668" sldId="372"/>
        </pc:sldMkLst>
        <pc:picChg chg="mod">
          <ac:chgData name="Richardson, Ashlin CITZ:EX" userId="S::ashlin.richardson@gov.bc.ca::d1a701de-3bff-4afd-a115-b81daed2fb6a" providerId="AD" clId="Web-{C18D352F-5D2F-B824-A8EE-D2CF42063816}" dt="2021-02-23T20:38:15.381" v="72" actId="1076"/>
          <ac:picMkLst>
            <pc:docMk/>
            <pc:sldMk cId="3536294668" sldId="372"/>
            <ac:picMk id="6" creationId="{00000000-0000-0000-0000-000000000000}"/>
          </ac:picMkLst>
        </pc:picChg>
      </pc:sldChg>
      <pc:sldChg chg="modSp">
        <pc:chgData name="Richardson, Ashlin CITZ:EX" userId="S::ashlin.richardson@gov.bc.ca::d1a701de-3bff-4afd-a115-b81daed2fb6a" providerId="AD" clId="Web-{C18D352F-5D2F-B824-A8EE-D2CF42063816}" dt="2021-02-23T20:40:03.616" v="78" actId="1076"/>
        <pc:sldMkLst>
          <pc:docMk/>
          <pc:sldMk cId="4168238782" sldId="374"/>
        </pc:sldMkLst>
        <pc:spChg chg="mod">
          <ac:chgData name="Richardson, Ashlin CITZ:EX" userId="S::ashlin.richardson@gov.bc.ca::d1a701de-3bff-4afd-a115-b81daed2fb6a" providerId="AD" clId="Web-{C18D352F-5D2F-B824-A8EE-D2CF42063816}" dt="2021-02-23T19:27:13.721" v="61" actId="20577"/>
          <ac:spMkLst>
            <pc:docMk/>
            <pc:sldMk cId="4168238782" sldId="374"/>
            <ac:spMk id="8" creationId="{8F46B7F8-1C3A-4D3B-A19F-7814A3F83AE2}"/>
          </ac:spMkLst>
        </pc:spChg>
        <pc:picChg chg="mod">
          <ac:chgData name="Richardson, Ashlin CITZ:EX" userId="S::ashlin.richardson@gov.bc.ca::d1a701de-3bff-4afd-a115-b81daed2fb6a" providerId="AD" clId="Web-{C18D352F-5D2F-B824-A8EE-D2CF42063816}" dt="2021-02-23T20:40:03.616" v="78" actId="1076"/>
          <ac:picMkLst>
            <pc:docMk/>
            <pc:sldMk cId="4168238782" sldId="374"/>
            <ac:picMk id="13" creationId="{60277C45-799D-4E66-B0D2-247FD58ED073}"/>
          </ac:picMkLst>
        </pc:picChg>
      </pc:sldChg>
      <pc:sldChg chg="modSp">
        <pc:chgData name="Richardson, Ashlin CITZ:EX" userId="S::ashlin.richardson@gov.bc.ca::d1a701de-3bff-4afd-a115-b81daed2fb6a" providerId="AD" clId="Web-{C18D352F-5D2F-B824-A8EE-D2CF42063816}" dt="2021-02-23T20:41:29.382" v="85" actId="14100"/>
        <pc:sldMkLst>
          <pc:docMk/>
          <pc:sldMk cId="1712933980" sldId="375"/>
        </pc:sldMkLst>
        <pc:spChg chg="mod">
          <ac:chgData name="Richardson, Ashlin CITZ:EX" userId="S::ashlin.richardson@gov.bc.ca::d1a701de-3bff-4afd-a115-b81daed2fb6a" providerId="AD" clId="Web-{C18D352F-5D2F-B824-A8EE-D2CF42063816}" dt="2021-02-23T18:59:03.964" v="10" actId="20577"/>
          <ac:spMkLst>
            <pc:docMk/>
            <pc:sldMk cId="1712933980" sldId="375"/>
            <ac:spMk id="6" creationId="{E3BFCDAA-C058-40C0-9A0D-73D0A06E2F08}"/>
          </ac:spMkLst>
        </pc:spChg>
        <pc:picChg chg="mod">
          <ac:chgData name="Richardson, Ashlin CITZ:EX" userId="S::ashlin.richardson@gov.bc.ca::d1a701de-3bff-4afd-a115-b81daed2fb6a" providerId="AD" clId="Web-{C18D352F-5D2F-B824-A8EE-D2CF42063816}" dt="2021-02-23T20:41:29.382" v="85" actId="14100"/>
          <ac:picMkLst>
            <pc:docMk/>
            <pc:sldMk cId="1712933980" sldId="375"/>
            <ac:picMk id="5" creationId="{00000000-0000-0000-0000-000000000000}"/>
          </ac:picMkLst>
        </pc:picChg>
      </pc:sldChg>
      <pc:sldChg chg="modSp">
        <pc:chgData name="Richardson, Ashlin CITZ:EX" userId="S::ashlin.richardson@gov.bc.ca::d1a701de-3bff-4afd-a115-b81daed2fb6a" providerId="AD" clId="Web-{C18D352F-5D2F-B824-A8EE-D2CF42063816}" dt="2021-02-23T20:41:43.960" v="87" actId="14100"/>
        <pc:sldMkLst>
          <pc:docMk/>
          <pc:sldMk cId="573326862" sldId="376"/>
        </pc:sldMkLst>
        <pc:spChg chg="mod">
          <ac:chgData name="Richardson, Ashlin CITZ:EX" userId="S::ashlin.richardson@gov.bc.ca::d1a701de-3bff-4afd-a115-b81daed2fb6a" providerId="AD" clId="Web-{C18D352F-5D2F-B824-A8EE-D2CF42063816}" dt="2021-02-23T18:59:19.981" v="12" actId="20577"/>
          <ac:spMkLst>
            <pc:docMk/>
            <pc:sldMk cId="573326862" sldId="376"/>
            <ac:spMk id="2" creationId="{D6D7183C-AE71-46A6-84B7-58B230F700B4}"/>
          </ac:spMkLst>
        </pc:spChg>
        <pc:spChg chg="mod">
          <ac:chgData name="Richardson, Ashlin CITZ:EX" userId="S::ashlin.richardson@gov.bc.ca::d1a701de-3bff-4afd-a115-b81daed2fb6a" providerId="AD" clId="Web-{C18D352F-5D2F-B824-A8EE-D2CF42063816}" dt="2021-02-23T18:58:55.308" v="5" actId="1076"/>
          <ac:spMkLst>
            <pc:docMk/>
            <pc:sldMk cId="573326862" sldId="376"/>
            <ac:spMk id="5" creationId="{B598A280-0AA1-471A-A6D3-7B7E66F4A11C}"/>
          </ac:spMkLst>
        </pc:spChg>
        <pc:picChg chg="mod">
          <ac:chgData name="Richardson, Ashlin CITZ:EX" userId="S::ashlin.richardson@gov.bc.ca::d1a701de-3bff-4afd-a115-b81daed2fb6a" providerId="AD" clId="Web-{C18D352F-5D2F-B824-A8EE-D2CF42063816}" dt="2021-02-23T20:41:43.960" v="87" actId="14100"/>
          <ac:picMkLst>
            <pc:docMk/>
            <pc:sldMk cId="573326862" sldId="376"/>
            <ac:picMk id="4" creationId="{C836DDC9-6BEC-4BB5-BAFD-116312238E1D}"/>
          </ac:picMkLst>
        </pc:picChg>
      </pc:sldChg>
      <pc:sldChg chg="modSp">
        <pc:chgData name="Richardson, Ashlin CITZ:EX" userId="S::ashlin.richardson@gov.bc.ca::d1a701de-3bff-4afd-a115-b81daed2fb6a" providerId="AD" clId="Web-{C18D352F-5D2F-B824-A8EE-D2CF42063816}" dt="2021-02-23T20:41:08.163" v="84" actId="14100"/>
        <pc:sldMkLst>
          <pc:docMk/>
          <pc:sldMk cId="2710405210" sldId="378"/>
        </pc:sldMkLst>
        <pc:picChg chg="mod">
          <ac:chgData name="Richardson, Ashlin CITZ:EX" userId="S::ashlin.richardson@gov.bc.ca::d1a701de-3bff-4afd-a115-b81daed2fb6a" providerId="AD" clId="Web-{C18D352F-5D2F-B824-A8EE-D2CF42063816}" dt="2021-02-23T20:41:08.163" v="84" actId="14100"/>
          <ac:picMkLst>
            <pc:docMk/>
            <pc:sldMk cId="2710405210" sldId="378"/>
            <ac:picMk id="5" creationId="{134532D3-CD94-49E2-B3D8-779A9E2E0FB9}"/>
          </ac:picMkLst>
        </pc:picChg>
      </pc:sldChg>
      <pc:sldChg chg="modSp">
        <pc:chgData name="Richardson, Ashlin CITZ:EX" userId="S::ashlin.richardson@gov.bc.ca::d1a701de-3bff-4afd-a115-b81daed2fb6a" providerId="AD" clId="Web-{C18D352F-5D2F-B824-A8EE-D2CF42063816}" dt="2021-02-23T20:40:44.913" v="81" actId="14100"/>
        <pc:sldMkLst>
          <pc:docMk/>
          <pc:sldMk cId="2597062608" sldId="379"/>
        </pc:sldMkLst>
        <pc:picChg chg="mod">
          <ac:chgData name="Richardson, Ashlin CITZ:EX" userId="S::ashlin.richardson@gov.bc.ca::d1a701de-3bff-4afd-a115-b81daed2fb6a" providerId="AD" clId="Web-{C18D352F-5D2F-B824-A8EE-D2CF42063816}" dt="2021-02-23T20:40:44.913" v="81" actId="14100"/>
          <ac:picMkLst>
            <pc:docMk/>
            <pc:sldMk cId="2597062608" sldId="379"/>
            <ac:picMk id="3" creationId="{FBFC180C-0F71-43E9-83A9-35D50C3A2D6A}"/>
          </ac:picMkLst>
        </pc:picChg>
      </pc:sldChg>
      <pc:sldChg chg="modSp">
        <pc:chgData name="Richardson, Ashlin CITZ:EX" userId="S::ashlin.richardson@gov.bc.ca::d1a701de-3bff-4afd-a115-b81daed2fb6a" providerId="AD" clId="Web-{C18D352F-5D2F-B824-A8EE-D2CF42063816}" dt="2021-02-23T20:41:52.866" v="88" actId="1076"/>
        <pc:sldMkLst>
          <pc:docMk/>
          <pc:sldMk cId="3670792474" sldId="380"/>
        </pc:sldMkLst>
        <pc:spChg chg="mod">
          <ac:chgData name="Richardson, Ashlin CITZ:EX" userId="S::ashlin.richardson@gov.bc.ca::d1a701de-3bff-4afd-a115-b81daed2fb6a" providerId="AD" clId="Web-{C18D352F-5D2F-B824-A8EE-D2CF42063816}" dt="2021-02-23T20:41:52.866" v="88" actId="1076"/>
          <ac:spMkLst>
            <pc:docMk/>
            <pc:sldMk cId="3670792474" sldId="380"/>
            <ac:spMk id="5" creationId="{B598A280-0AA1-471A-A6D3-7B7E66F4A11C}"/>
          </ac:spMkLst>
        </pc:spChg>
      </pc:sldChg>
    </pc:docChg>
  </pc:docChgLst>
  <pc:docChgLst>
    <pc:chgData name="Richardson, Ashlin CITZ:EX" userId="S::ashlin.richardson@gov.bc.ca::d1a701de-3bff-4afd-a115-b81daed2fb6a" providerId="AD" clId="Web-{D9DFA553-34A6-4BC2-88AB-63701E47FDE5}"/>
    <pc:docChg chg="addSld delSld modSld sldOrd modSection">
      <pc:chgData name="Richardson, Ashlin CITZ:EX" userId="S::ashlin.richardson@gov.bc.ca::d1a701de-3bff-4afd-a115-b81daed2fb6a" providerId="AD" clId="Web-{D9DFA553-34A6-4BC2-88AB-63701E47FDE5}" dt="2021-02-24T23:00:26.491" v="162"/>
      <pc:docMkLst>
        <pc:docMk/>
      </pc:docMkLst>
      <pc:sldChg chg="modSp">
        <pc:chgData name="Richardson, Ashlin CITZ:EX" userId="S::ashlin.richardson@gov.bc.ca::d1a701de-3bff-4afd-a115-b81daed2fb6a" providerId="AD" clId="Web-{D9DFA553-34A6-4BC2-88AB-63701E47FDE5}" dt="2021-02-24T22:56:10.182" v="88" actId="20577"/>
        <pc:sldMkLst>
          <pc:docMk/>
          <pc:sldMk cId="573326862" sldId="376"/>
        </pc:sldMkLst>
        <pc:spChg chg="mod">
          <ac:chgData name="Richardson, Ashlin CITZ:EX" userId="S::ashlin.richardson@gov.bc.ca::d1a701de-3bff-4afd-a115-b81daed2fb6a" providerId="AD" clId="Web-{D9DFA553-34A6-4BC2-88AB-63701E47FDE5}" dt="2021-02-24T22:56:10.182" v="88" actId="20577"/>
          <ac:spMkLst>
            <pc:docMk/>
            <pc:sldMk cId="573326862" sldId="376"/>
            <ac:spMk id="5" creationId="{B598A280-0AA1-471A-A6D3-7B7E66F4A11C}"/>
          </ac:spMkLst>
        </pc:spChg>
      </pc:sldChg>
      <pc:sldChg chg="delSp modSp del">
        <pc:chgData name="Richardson, Ashlin CITZ:EX" userId="S::ashlin.richardson@gov.bc.ca::d1a701de-3bff-4afd-a115-b81daed2fb6a" providerId="AD" clId="Web-{D9DFA553-34A6-4BC2-88AB-63701E47FDE5}" dt="2021-02-24T23:00:26.491" v="162"/>
        <pc:sldMkLst>
          <pc:docMk/>
          <pc:sldMk cId="1321356949" sldId="377"/>
        </pc:sldMkLst>
        <pc:spChg chg="mod">
          <ac:chgData name="Richardson, Ashlin CITZ:EX" userId="S::ashlin.richardson@gov.bc.ca::d1a701de-3bff-4afd-a115-b81daed2fb6a" providerId="AD" clId="Web-{D9DFA553-34A6-4BC2-88AB-63701E47FDE5}" dt="2021-02-24T22:59:06.331" v="148" actId="1076"/>
          <ac:spMkLst>
            <pc:docMk/>
            <pc:sldMk cId="1321356949" sldId="377"/>
            <ac:spMk id="3" creationId="{306E1C13-3867-44E8-B0B9-357A20D19194}"/>
          </ac:spMkLst>
        </pc:spChg>
        <pc:spChg chg="mod">
          <ac:chgData name="Richardson, Ashlin CITZ:EX" userId="S::ashlin.richardson@gov.bc.ca::d1a701de-3bff-4afd-a115-b81daed2fb6a" providerId="AD" clId="Web-{D9DFA553-34A6-4BC2-88AB-63701E47FDE5}" dt="2021-02-24T22:56:34.168" v="89" actId="20577"/>
          <ac:spMkLst>
            <pc:docMk/>
            <pc:sldMk cId="1321356949" sldId="377"/>
            <ac:spMk id="4" creationId="{B553C347-7F5C-45F5-ACF8-221B0C9A3D7A}"/>
          </ac:spMkLst>
        </pc:spChg>
        <pc:spChg chg="mod">
          <ac:chgData name="Richardson, Ashlin CITZ:EX" userId="S::ashlin.richardson@gov.bc.ca::d1a701de-3bff-4afd-a115-b81daed2fb6a" providerId="AD" clId="Web-{D9DFA553-34A6-4BC2-88AB-63701E47FDE5}" dt="2021-02-24T22:59:42.802" v="158" actId="1076"/>
          <ac:spMkLst>
            <pc:docMk/>
            <pc:sldMk cId="1321356949" sldId="377"/>
            <ac:spMk id="7" creationId="{75E9CD71-2C5C-466D-98DD-83BB6F90E2DA}"/>
          </ac:spMkLst>
        </pc:spChg>
        <pc:spChg chg="del mod">
          <ac:chgData name="Richardson, Ashlin CITZ:EX" userId="S::ashlin.richardson@gov.bc.ca::d1a701de-3bff-4afd-a115-b81daed2fb6a" providerId="AD" clId="Web-{D9DFA553-34A6-4BC2-88AB-63701E47FDE5}" dt="2021-02-24T22:58:14.470" v="130"/>
          <ac:spMkLst>
            <pc:docMk/>
            <pc:sldMk cId="1321356949" sldId="377"/>
            <ac:spMk id="8" creationId="{0FBB4BC9-D9F7-4B6F-A057-652B435BD2A6}"/>
          </ac:spMkLst>
        </pc:spChg>
        <pc:spChg chg="del mod">
          <ac:chgData name="Richardson, Ashlin CITZ:EX" userId="S::ashlin.richardson@gov.bc.ca::d1a701de-3bff-4afd-a115-b81daed2fb6a" providerId="AD" clId="Web-{D9DFA553-34A6-4BC2-88AB-63701E47FDE5}" dt="2021-02-24T22:58:13.235" v="129"/>
          <ac:spMkLst>
            <pc:docMk/>
            <pc:sldMk cId="1321356949" sldId="377"/>
            <ac:spMk id="9" creationId="{D2DB689F-B209-4A96-9AF0-1B3B907AAE94}"/>
          </ac:spMkLst>
        </pc:spChg>
        <pc:spChg chg="mod">
          <ac:chgData name="Richardson, Ashlin CITZ:EX" userId="S::ashlin.richardson@gov.bc.ca::d1a701de-3bff-4afd-a115-b81daed2fb6a" providerId="AD" clId="Web-{D9DFA553-34A6-4BC2-88AB-63701E47FDE5}" dt="2021-02-24T22:59:06.362" v="150" actId="1076"/>
          <ac:spMkLst>
            <pc:docMk/>
            <pc:sldMk cId="1321356949" sldId="377"/>
            <ac:spMk id="10" creationId="{5CC54344-027C-4C74-A542-192275A7AD3F}"/>
          </ac:spMkLst>
        </pc:spChg>
        <pc:spChg chg="mod">
          <ac:chgData name="Richardson, Ashlin CITZ:EX" userId="S::ashlin.richardson@gov.bc.ca::d1a701de-3bff-4afd-a115-b81daed2fb6a" providerId="AD" clId="Web-{D9DFA553-34A6-4BC2-88AB-63701E47FDE5}" dt="2021-02-24T22:59:06.378" v="151" actId="1076"/>
          <ac:spMkLst>
            <pc:docMk/>
            <pc:sldMk cId="1321356949" sldId="377"/>
            <ac:spMk id="11" creationId="{8D65286D-927F-4BA2-9422-E1068D5438CA}"/>
          </ac:spMkLst>
        </pc:spChg>
        <pc:spChg chg="mod">
          <ac:chgData name="Richardson, Ashlin CITZ:EX" userId="S::ashlin.richardson@gov.bc.ca::d1a701de-3bff-4afd-a115-b81daed2fb6a" providerId="AD" clId="Web-{D9DFA553-34A6-4BC2-88AB-63701E47FDE5}" dt="2021-02-24T22:59:11.128" v="154" actId="1076"/>
          <ac:spMkLst>
            <pc:docMk/>
            <pc:sldMk cId="1321356949" sldId="377"/>
            <ac:spMk id="12" creationId="{9AAA6F0E-56FC-441B-9A7A-5F1DC0349DBD}"/>
          </ac:spMkLst>
        </pc:spChg>
        <pc:cxnChg chg="del">
          <ac:chgData name="Richardson, Ashlin CITZ:EX" userId="S::ashlin.richardson@gov.bc.ca::d1a701de-3bff-4afd-a115-b81daed2fb6a" providerId="AD" clId="Web-{D9DFA553-34A6-4BC2-88AB-63701E47FDE5}" dt="2021-02-24T22:58:16.829" v="131"/>
          <ac:cxnSpMkLst>
            <pc:docMk/>
            <pc:sldMk cId="1321356949" sldId="377"/>
            <ac:cxnSpMk id="5" creationId="{04EDFD0D-6303-470E-8E8F-057DA85CC33B}"/>
          </ac:cxnSpMkLst>
        </pc:cxnChg>
        <pc:cxnChg chg="del">
          <ac:chgData name="Richardson, Ashlin CITZ:EX" userId="S::ashlin.richardson@gov.bc.ca::d1a701de-3bff-4afd-a115-b81daed2fb6a" providerId="AD" clId="Web-{D9DFA553-34A6-4BC2-88AB-63701E47FDE5}" dt="2021-02-24T22:58:17.422" v="132"/>
          <ac:cxnSpMkLst>
            <pc:docMk/>
            <pc:sldMk cId="1321356949" sldId="377"/>
            <ac:cxnSpMk id="13" creationId="{4764D789-7EAF-4DF6-8A5A-1779919BC001}"/>
          </ac:cxnSpMkLst>
        </pc:cxnChg>
        <pc:cxnChg chg="mod">
          <ac:chgData name="Richardson, Ashlin CITZ:EX" userId="S::ashlin.richardson@gov.bc.ca::d1a701de-3bff-4afd-a115-b81daed2fb6a" providerId="AD" clId="Web-{D9DFA553-34A6-4BC2-88AB-63701E47FDE5}" dt="2021-02-24T22:59:06.315" v="147" actId="1076"/>
          <ac:cxnSpMkLst>
            <pc:docMk/>
            <pc:sldMk cId="1321356949" sldId="377"/>
            <ac:cxnSpMk id="15" creationId="{FAF1B81B-7761-4C01-9F4D-4164A8CEA904}"/>
          </ac:cxnSpMkLst>
        </pc:cxnChg>
        <pc:cxnChg chg="mod">
          <ac:chgData name="Richardson, Ashlin CITZ:EX" userId="S::ashlin.richardson@gov.bc.ca::d1a701de-3bff-4afd-a115-b81daed2fb6a" providerId="AD" clId="Web-{D9DFA553-34A6-4BC2-88AB-63701E47FDE5}" dt="2021-02-24T22:59:06.300" v="146" actId="1076"/>
          <ac:cxnSpMkLst>
            <pc:docMk/>
            <pc:sldMk cId="1321356949" sldId="377"/>
            <ac:cxnSpMk id="16" creationId="{9432006E-9DE5-46D4-A1FC-A309FB72C9BE}"/>
          </ac:cxnSpMkLst>
        </pc:cxnChg>
        <pc:cxnChg chg="mod">
          <ac:chgData name="Richardson, Ashlin CITZ:EX" userId="S::ashlin.richardson@gov.bc.ca::d1a701de-3bff-4afd-a115-b81daed2fb6a" providerId="AD" clId="Web-{D9DFA553-34A6-4BC2-88AB-63701E47FDE5}" dt="2021-02-24T22:59:06.284" v="145" actId="1076"/>
          <ac:cxnSpMkLst>
            <pc:docMk/>
            <pc:sldMk cId="1321356949" sldId="377"/>
            <ac:cxnSpMk id="17" creationId="{281733BB-07C1-4D71-B418-D4F3BB3C23AC}"/>
          </ac:cxnSpMkLst>
        </pc:cxnChg>
        <pc:cxnChg chg="mod">
          <ac:chgData name="Richardson, Ashlin CITZ:EX" userId="S::ashlin.richardson@gov.bc.ca::d1a701de-3bff-4afd-a115-b81daed2fb6a" providerId="AD" clId="Web-{D9DFA553-34A6-4BC2-88AB-63701E47FDE5}" dt="2021-02-24T22:59:31.645" v="157" actId="14100"/>
          <ac:cxnSpMkLst>
            <pc:docMk/>
            <pc:sldMk cId="1321356949" sldId="377"/>
            <ac:cxnSpMk id="18" creationId="{CAA4A5CE-9E91-4F39-A5EF-2D4F4A7E7270}"/>
          </ac:cxnSpMkLst>
        </pc:cxnChg>
      </pc:sldChg>
      <pc:sldChg chg="modSp">
        <pc:chgData name="Richardson, Ashlin CITZ:EX" userId="S::ashlin.richardson@gov.bc.ca::d1a701de-3bff-4afd-a115-b81daed2fb6a" providerId="AD" clId="Web-{D9DFA553-34A6-4BC2-88AB-63701E47FDE5}" dt="2021-02-24T22:53:53.176" v="1" actId="20577"/>
        <pc:sldMkLst>
          <pc:docMk/>
          <pc:sldMk cId="3670792474" sldId="380"/>
        </pc:sldMkLst>
        <pc:spChg chg="mod">
          <ac:chgData name="Richardson, Ashlin CITZ:EX" userId="S::ashlin.richardson@gov.bc.ca::d1a701de-3bff-4afd-a115-b81daed2fb6a" providerId="AD" clId="Web-{D9DFA553-34A6-4BC2-88AB-63701E47FDE5}" dt="2021-02-24T22:53:53.176" v="1" actId="20577"/>
          <ac:spMkLst>
            <pc:docMk/>
            <pc:sldMk cId="3670792474" sldId="380"/>
            <ac:spMk id="2" creationId="{D6D7183C-AE71-46A6-84B7-58B230F700B4}"/>
          </ac:spMkLst>
        </pc:spChg>
      </pc:sldChg>
      <pc:sldChg chg="del">
        <pc:chgData name="Richardson, Ashlin CITZ:EX" userId="S::ashlin.richardson@gov.bc.ca::d1a701de-3bff-4afd-a115-b81daed2fb6a" providerId="AD" clId="Web-{D9DFA553-34A6-4BC2-88AB-63701E47FDE5}" dt="2021-02-24T23:00:11.053" v="161"/>
        <pc:sldMkLst>
          <pc:docMk/>
          <pc:sldMk cId="234121550" sldId="381"/>
        </pc:sldMkLst>
      </pc:sldChg>
      <pc:sldChg chg="add ord replId">
        <pc:chgData name="Richardson, Ashlin CITZ:EX" userId="S::ashlin.richardson@gov.bc.ca::d1a701de-3bff-4afd-a115-b81daed2fb6a" providerId="AD" clId="Web-{D9DFA553-34A6-4BC2-88AB-63701E47FDE5}" dt="2021-02-24T23:00:01.474" v="160"/>
        <pc:sldMkLst>
          <pc:docMk/>
          <pc:sldMk cId="251806335" sldId="382"/>
        </pc:sldMkLst>
      </pc:sldChg>
    </pc:docChg>
  </pc:docChgLst>
  <pc:docChgLst>
    <pc:chgData name="Assaf, Kathleen CITZ:EX" userId="S::kathleen.assaf@gov.bc.ca::3309027b-9f72-4dce-a255-a464ee86f168" providerId="AD" clId="Web-{19A1F284-B90C-F6B6-E8B3-1BEC31C53A9F}"/>
    <pc:docChg chg="addSld modSection">
      <pc:chgData name="Assaf, Kathleen CITZ:EX" userId="S::kathleen.assaf@gov.bc.ca::3309027b-9f72-4dce-a255-a464ee86f168" providerId="AD" clId="Web-{19A1F284-B90C-F6B6-E8B3-1BEC31C53A9F}" dt="2021-02-23T20:38:40.392" v="0"/>
      <pc:docMkLst>
        <pc:docMk/>
      </pc:docMkLst>
      <pc:sldChg chg="new">
        <pc:chgData name="Assaf, Kathleen CITZ:EX" userId="S::kathleen.assaf@gov.bc.ca::3309027b-9f72-4dce-a255-a464ee86f168" providerId="AD" clId="Web-{19A1F284-B90C-F6B6-E8B3-1BEC31C53A9F}" dt="2021-02-23T20:38:40.392" v="0"/>
        <pc:sldMkLst>
          <pc:docMk/>
          <pc:sldMk cId="2051336662" sldId="381"/>
        </pc:sldMkLst>
      </pc:sldChg>
    </pc:docChg>
  </pc:docChgLst>
  <pc:docChgLst>
    <pc:chgData name="Richardson, Ashlin CITZ:EX" userId="S::ashlin.richardson@gov.bc.ca::d1a701de-3bff-4afd-a115-b81daed2fb6a" providerId="AD" clId="Web-{FDA21E95-DB51-4E71-9BC3-9C12804660EF}"/>
    <pc:docChg chg="modSld">
      <pc:chgData name="Richardson, Ashlin CITZ:EX" userId="S::ashlin.richardson@gov.bc.ca::d1a701de-3bff-4afd-a115-b81daed2fb6a" providerId="AD" clId="Web-{FDA21E95-DB51-4E71-9BC3-9C12804660EF}" dt="2021-02-25T19:24:57.462" v="171"/>
      <pc:docMkLst>
        <pc:docMk/>
      </pc:docMkLst>
      <pc:sldChg chg="delSp modSp">
        <pc:chgData name="Richardson, Ashlin CITZ:EX" userId="S::ashlin.richardson@gov.bc.ca::d1a701de-3bff-4afd-a115-b81daed2fb6a" providerId="AD" clId="Web-{FDA21E95-DB51-4E71-9BC3-9C12804660EF}" dt="2021-02-25T19:24:57.462" v="171"/>
        <pc:sldMkLst>
          <pc:docMk/>
          <pc:sldMk cId="3670792474" sldId="380"/>
        </pc:sldMkLst>
        <pc:spChg chg="mod">
          <ac:chgData name="Richardson, Ashlin CITZ:EX" userId="S::ashlin.richardson@gov.bc.ca::d1a701de-3bff-4afd-a115-b81daed2fb6a" providerId="AD" clId="Web-{FDA21E95-DB51-4E71-9BC3-9C12804660EF}" dt="2021-02-25T19:24:51.150" v="170" actId="20577"/>
          <ac:spMkLst>
            <pc:docMk/>
            <pc:sldMk cId="3670792474" sldId="380"/>
            <ac:spMk id="5" creationId="{B598A280-0AA1-471A-A6D3-7B7E66F4A11C}"/>
          </ac:spMkLst>
        </pc:spChg>
        <pc:spChg chg="del">
          <ac:chgData name="Richardson, Ashlin CITZ:EX" userId="S::ashlin.richardson@gov.bc.ca::d1a701de-3bff-4afd-a115-b81daed2fb6a" providerId="AD" clId="Web-{FDA21E95-DB51-4E71-9BC3-9C12804660EF}" dt="2021-02-25T19:24:57.462" v="171"/>
          <ac:spMkLst>
            <pc:docMk/>
            <pc:sldMk cId="3670792474" sldId="380"/>
            <ac:spMk id="6" creationId="{B7D60021-CDAF-48BB-9E2A-9F58DF0DBCBF}"/>
          </ac:spMkLst>
        </pc:spChg>
      </pc:sldChg>
    </pc:docChg>
  </pc:docChgLst>
  <pc:docChgLst>
    <pc:chgData name="Mendelev, Alex CITZ:EX" userId="S::alex.mendelev@gov.bc.ca::5b96ca3e-6618-44a4-a4f3-9a637f01ac30" providerId="AD" clId="Web-{1542421E-559B-A625-881B-5DF203B59905}"/>
    <pc:docChg chg="modSld">
      <pc:chgData name="Mendelev, Alex CITZ:EX" userId="S::alex.mendelev@gov.bc.ca::5b96ca3e-6618-44a4-a4f3-9a637f01ac30" providerId="AD" clId="Web-{1542421E-559B-A625-881B-5DF203B59905}" dt="2021-02-25T23:31:35.848" v="0" actId="20577"/>
      <pc:docMkLst>
        <pc:docMk/>
      </pc:docMkLst>
      <pc:sldChg chg="modSp">
        <pc:chgData name="Mendelev, Alex CITZ:EX" userId="S::alex.mendelev@gov.bc.ca::5b96ca3e-6618-44a4-a4f3-9a637f01ac30" providerId="AD" clId="Web-{1542421E-559B-A625-881B-5DF203B59905}" dt="2021-02-25T23:31:35.848" v="0" actId="20577"/>
        <pc:sldMkLst>
          <pc:docMk/>
          <pc:sldMk cId="1712933980" sldId="375"/>
        </pc:sldMkLst>
        <pc:spChg chg="mod">
          <ac:chgData name="Mendelev, Alex CITZ:EX" userId="S::alex.mendelev@gov.bc.ca::5b96ca3e-6618-44a4-a4f3-9a637f01ac30" providerId="AD" clId="Web-{1542421E-559B-A625-881B-5DF203B59905}" dt="2021-02-25T23:31:35.848" v="0" actId="20577"/>
          <ac:spMkLst>
            <pc:docMk/>
            <pc:sldMk cId="1712933980" sldId="375"/>
            <ac:spMk id="8" creationId="{8F46B7F8-1C3A-4D3B-A19F-7814A3F83AE2}"/>
          </ac:spMkLst>
        </pc:spChg>
      </pc:sldChg>
    </pc:docChg>
  </pc:docChgLst>
  <pc:docChgLst>
    <pc:chgData name="Richardson, Ashlin CITZ:EX" userId="S::ashlin.richardson@gov.bc.ca::d1a701de-3bff-4afd-a115-b81daed2fb6a" providerId="AD" clId="Web-{BC8389D8-172B-4625-8F5F-1B43B6E2E39F}"/>
    <pc:docChg chg="modSld">
      <pc:chgData name="Richardson, Ashlin CITZ:EX" userId="S::ashlin.richardson@gov.bc.ca::d1a701de-3bff-4afd-a115-b81daed2fb6a" providerId="AD" clId="Web-{BC8389D8-172B-4625-8F5F-1B43B6E2E39F}" dt="2021-02-25T19:51:36.744" v="63" actId="20577"/>
      <pc:docMkLst>
        <pc:docMk/>
      </pc:docMkLst>
      <pc:sldChg chg="modSp">
        <pc:chgData name="Richardson, Ashlin CITZ:EX" userId="S::ashlin.richardson@gov.bc.ca::d1a701de-3bff-4afd-a115-b81daed2fb6a" providerId="AD" clId="Web-{BC8389D8-172B-4625-8F5F-1B43B6E2E39F}" dt="2021-02-25T19:51:36.744" v="63" actId="20577"/>
        <pc:sldMkLst>
          <pc:docMk/>
          <pc:sldMk cId="3670792474" sldId="380"/>
        </pc:sldMkLst>
        <pc:spChg chg="mod">
          <ac:chgData name="Richardson, Ashlin CITZ:EX" userId="S::ashlin.richardson@gov.bc.ca::d1a701de-3bff-4afd-a115-b81daed2fb6a" providerId="AD" clId="Web-{BC8389D8-172B-4625-8F5F-1B43B6E2E39F}" dt="2021-02-25T19:51:36.744" v="63" actId="20577"/>
          <ac:spMkLst>
            <pc:docMk/>
            <pc:sldMk cId="3670792474" sldId="380"/>
            <ac:spMk id="5" creationId="{B598A280-0AA1-471A-A6D3-7B7E66F4A11C}"/>
          </ac:spMkLst>
        </pc:spChg>
      </pc:sldChg>
    </pc:docChg>
  </pc:docChgLst>
  <pc:docChgLst>
    <pc:chgData name="Richardson, Ashlin CITZ:EX" userId="S::ashlin.richardson@gov.bc.ca::d1a701de-3bff-4afd-a115-b81daed2fb6a" providerId="AD" clId="Web-{CB21F607-DF7B-4370-BB80-B3FCD2EDA136}"/>
    <pc:docChg chg="modSld">
      <pc:chgData name="Richardson, Ashlin CITZ:EX" userId="S::ashlin.richardson@gov.bc.ca::d1a701de-3bff-4afd-a115-b81daed2fb6a" providerId="AD" clId="Web-{CB21F607-DF7B-4370-BB80-B3FCD2EDA136}" dt="2021-02-25T22:14:54.013" v="38" actId="20577"/>
      <pc:docMkLst>
        <pc:docMk/>
      </pc:docMkLst>
      <pc:sldChg chg="addSp delSp modSp">
        <pc:chgData name="Richardson, Ashlin CITZ:EX" userId="S::ashlin.richardson@gov.bc.ca::d1a701de-3bff-4afd-a115-b81daed2fb6a" providerId="AD" clId="Web-{CB21F607-DF7B-4370-BB80-B3FCD2EDA136}" dt="2021-02-25T22:13:12.152" v="35" actId="1076"/>
        <pc:sldMkLst>
          <pc:docMk/>
          <pc:sldMk cId="3670792474" sldId="380"/>
        </pc:sldMkLst>
        <pc:spChg chg="mod">
          <ac:chgData name="Richardson, Ashlin CITZ:EX" userId="S::ashlin.richardson@gov.bc.ca::d1a701de-3bff-4afd-a115-b81daed2fb6a" providerId="AD" clId="Web-{CB21F607-DF7B-4370-BB80-B3FCD2EDA136}" dt="2021-02-25T22:13:12.152" v="35" actId="1076"/>
          <ac:spMkLst>
            <pc:docMk/>
            <pc:sldMk cId="3670792474" sldId="380"/>
            <ac:spMk id="5" creationId="{B598A280-0AA1-471A-A6D3-7B7E66F4A11C}"/>
          </ac:spMkLst>
        </pc:spChg>
        <pc:picChg chg="del">
          <ac:chgData name="Richardson, Ashlin CITZ:EX" userId="S::ashlin.richardson@gov.bc.ca::d1a701de-3bff-4afd-a115-b81daed2fb6a" providerId="AD" clId="Web-{CB21F607-DF7B-4370-BB80-B3FCD2EDA136}" dt="2021-02-25T22:12:32.650" v="29"/>
          <ac:picMkLst>
            <pc:docMk/>
            <pc:sldMk cId="3670792474" sldId="380"/>
            <ac:picMk id="4" creationId="{A3B4542D-9878-4E35-BDF5-39B298433407}"/>
          </ac:picMkLst>
        </pc:picChg>
        <pc:picChg chg="add mod">
          <ac:chgData name="Richardson, Ashlin CITZ:EX" userId="S::ashlin.richardson@gov.bc.ca::d1a701de-3bff-4afd-a115-b81daed2fb6a" providerId="AD" clId="Web-{CB21F607-DF7B-4370-BB80-B3FCD2EDA136}" dt="2021-02-25T22:13:06.980" v="33" actId="1076"/>
          <ac:picMkLst>
            <pc:docMk/>
            <pc:sldMk cId="3670792474" sldId="380"/>
            <ac:picMk id="6" creationId="{103C3D70-D44C-46DD-B1F5-91BAF5A621E3}"/>
          </ac:picMkLst>
        </pc:picChg>
      </pc:sldChg>
      <pc:sldChg chg="addSp delSp modSp">
        <pc:chgData name="Richardson, Ashlin CITZ:EX" userId="S::ashlin.richardson@gov.bc.ca::d1a701de-3bff-4afd-a115-b81daed2fb6a" providerId="AD" clId="Web-{CB21F607-DF7B-4370-BB80-B3FCD2EDA136}" dt="2021-02-25T22:14:54.013" v="38" actId="20577"/>
        <pc:sldMkLst>
          <pc:docMk/>
          <pc:sldMk cId="251806335" sldId="382"/>
        </pc:sldMkLst>
        <pc:spChg chg="mod">
          <ac:chgData name="Richardson, Ashlin CITZ:EX" userId="S::ashlin.richardson@gov.bc.ca::d1a701de-3bff-4afd-a115-b81daed2fb6a" providerId="AD" clId="Web-{CB21F607-DF7B-4370-BB80-B3FCD2EDA136}" dt="2021-02-25T22:14:54.013" v="38" actId="20577"/>
          <ac:spMkLst>
            <pc:docMk/>
            <pc:sldMk cId="251806335" sldId="382"/>
            <ac:spMk id="5" creationId="{50370E6A-423F-407C-96FA-AB03DD45E8F2}"/>
          </ac:spMkLst>
        </pc:spChg>
        <pc:picChg chg="add del mod modCrop">
          <ac:chgData name="Richardson, Ashlin CITZ:EX" userId="S::ashlin.richardson@gov.bc.ca::d1a701de-3bff-4afd-a115-b81daed2fb6a" providerId="AD" clId="Web-{CB21F607-DF7B-4370-BB80-B3FCD2EDA136}" dt="2021-02-25T22:13:33.699" v="36" actId="14100"/>
          <ac:picMkLst>
            <pc:docMk/>
            <pc:sldMk cId="251806335" sldId="382"/>
            <ac:picMk id="2" creationId="{2D7BB9DC-21C7-4E10-AACA-38CCB14CBEB5}"/>
          </ac:picMkLst>
        </pc:picChg>
        <pc:picChg chg="del">
          <ac:chgData name="Richardson, Ashlin CITZ:EX" userId="S::ashlin.richardson@gov.bc.ca::d1a701de-3bff-4afd-a115-b81daed2fb6a" providerId="AD" clId="Web-{CB21F607-DF7B-4370-BB80-B3FCD2EDA136}" dt="2021-02-25T22:07:59.494" v="0"/>
          <ac:picMkLst>
            <pc:docMk/>
            <pc:sldMk cId="251806335" sldId="382"/>
            <ac:picMk id="3" creationId="{FEDC1016-E07E-4079-8CD9-CE7B375CA221}"/>
          </ac:picMkLst>
        </pc:picChg>
        <pc:picChg chg="add del mod">
          <ac:chgData name="Richardson, Ashlin CITZ:EX" userId="S::ashlin.richardson@gov.bc.ca::d1a701de-3bff-4afd-a115-b81daed2fb6a" providerId="AD" clId="Web-{CB21F607-DF7B-4370-BB80-B3FCD2EDA136}" dt="2021-02-25T22:10:04.947" v="16"/>
          <ac:picMkLst>
            <pc:docMk/>
            <pc:sldMk cId="251806335" sldId="382"/>
            <ac:picMk id="6" creationId="{573E30E7-BAD3-45C8-B228-C2F598A0BE11}"/>
          </ac:picMkLst>
        </pc:picChg>
      </pc:sldChg>
    </pc:docChg>
  </pc:docChgLst>
  <pc:docChgLst>
    <pc:chgData name="Richardson, Ashlin CITZ:EX" userId="S::ashlin.richardson@gov.bc.ca::d1a701de-3bff-4afd-a115-b81daed2fb6a" providerId="AD" clId="Web-{E067B19C-3B7C-493C-AA28-BCA8F7171D2B}"/>
    <pc:docChg chg="modSld">
      <pc:chgData name="Richardson, Ashlin CITZ:EX" userId="S::ashlin.richardson@gov.bc.ca::d1a701de-3bff-4afd-a115-b81daed2fb6a" providerId="AD" clId="Web-{E067B19C-3B7C-493C-AA28-BCA8F7171D2B}" dt="2021-02-24T23:26:09.406" v="547" actId="20577"/>
      <pc:docMkLst>
        <pc:docMk/>
      </pc:docMkLst>
      <pc:sldChg chg="addSp delSp modSp">
        <pc:chgData name="Richardson, Ashlin CITZ:EX" userId="S::ashlin.richardson@gov.bc.ca::d1a701de-3bff-4afd-a115-b81daed2fb6a" providerId="AD" clId="Web-{E067B19C-3B7C-493C-AA28-BCA8F7171D2B}" dt="2021-02-24T23:26:09.406" v="547" actId="20577"/>
        <pc:sldMkLst>
          <pc:docMk/>
          <pc:sldMk cId="251806335" sldId="382"/>
        </pc:sldMkLst>
        <pc:spChg chg="add del mod">
          <ac:chgData name="Richardson, Ashlin CITZ:EX" userId="S::ashlin.richardson@gov.bc.ca::d1a701de-3bff-4afd-a115-b81daed2fb6a" providerId="AD" clId="Web-{E067B19C-3B7C-493C-AA28-BCA8F7171D2B}" dt="2021-02-24T23:16:45.513" v="202"/>
          <ac:spMkLst>
            <pc:docMk/>
            <pc:sldMk cId="251806335" sldId="382"/>
            <ac:spMk id="2" creationId="{8EAEED70-AF71-4AF2-B64B-D614013199E8}"/>
          </ac:spMkLst>
        </pc:spChg>
        <pc:spChg chg="del">
          <ac:chgData name="Richardson, Ashlin CITZ:EX" userId="S::ashlin.richardson@gov.bc.ca::d1a701de-3bff-4afd-a115-b81daed2fb6a" providerId="AD" clId="Web-{E067B19C-3B7C-493C-AA28-BCA8F7171D2B}" dt="2021-02-24T23:14:49.215" v="95"/>
          <ac:spMkLst>
            <pc:docMk/>
            <pc:sldMk cId="251806335" sldId="382"/>
            <ac:spMk id="3" creationId="{306E1C13-3867-44E8-B0B9-357A20D19194}"/>
          </ac:spMkLst>
        </pc:spChg>
        <pc:spChg chg="add mod">
          <ac:chgData name="Richardson, Ashlin CITZ:EX" userId="S::ashlin.richardson@gov.bc.ca::d1a701de-3bff-4afd-a115-b81daed2fb6a" providerId="AD" clId="Web-{E067B19C-3B7C-493C-AA28-BCA8F7171D2B}" dt="2021-02-24T23:26:09.406" v="547" actId="20577"/>
          <ac:spMkLst>
            <pc:docMk/>
            <pc:sldMk cId="251806335" sldId="382"/>
            <ac:spMk id="5" creationId="{50370E6A-423F-407C-96FA-AB03DD45E8F2}"/>
          </ac:spMkLst>
        </pc:spChg>
        <pc:spChg chg="del">
          <ac:chgData name="Richardson, Ashlin CITZ:EX" userId="S::ashlin.richardson@gov.bc.ca::d1a701de-3bff-4afd-a115-b81daed2fb6a" providerId="AD" clId="Web-{E067B19C-3B7C-493C-AA28-BCA8F7171D2B}" dt="2021-02-24T23:14:52.340" v="103"/>
          <ac:spMkLst>
            <pc:docMk/>
            <pc:sldMk cId="251806335" sldId="382"/>
            <ac:spMk id="7" creationId="{75E9CD71-2C5C-466D-98DD-83BB6F90E2DA}"/>
          </ac:spMkLst>
        </pc:spChg>
        <pc:spChg chg="del">
          <ac:chgData name="Richardson, Ashlin CITZ:EX" userId="S::ashlin.richardson@gov.bc.ca::d1a701de-3bff-4afd-a115-b81daed2fb6a" providerId="AD" clId="Web-{E067B19C-3B7C-493C-AA28-BCA8F7171D2B}" dt="2021-02-24T23:14:50.934" v="98"/>
          <ac:spMkLst>
            <pc:docMk/>
            <pc:sldMk cId="251806335" sldId="382"/>
            <ac:spMk id="10" creationId="{5CC54344-027C-4C74-A542-192275A7AD3F}"/>
          </ac:spMkLst>
        </pc:spChg>
        <pc:spChg chg="del">
          <ac:chgData name="Richardson, Ashlin CITZ:EX" userId="S::ashlin.richardson@gov.bc.ca::d1a701de-3bff-4afd-a115-b81daed2fb6a" providerId="AD" clId="Web-{E067B19C-3B7C-493C-AA28-BCA8F7171D2B}" dt="2021-02-24T23:14:50.934" v="97"/>
          <ac:spMkLst>
            <pc:docMk/>
            <pc:sldMk cId="251806335" sldId="382"/>
            <ac:spMk id="11" creationId="{8D65286D-927F-4BA2-9422-E1068D5438CA}"/>
          </ac:spMkLst>
        </pc:spChg>
        <pc:spChg chg="del mod">
          <ac:chgData name="Richardson, Ashlin CITZ:EX" userId="S::ashlin.richardson@gov.bc.ca::d1a701de-3bff-4afd-a115-b81daed2fb6a" providerId="AD" clId="Web-{E067B19C-3B7C-493C-AA28-BCA8F7171D2B}" dt="2021-02-24T23:14:53.028" v="104"/>
          <ac:spMkLst>
            <pc:docMk/>
            <pc:sldMk cId="251806335" sldId="382"/>
            <ac:spMk id="12" creationId="{9AAA6F0E-56FC-441B-9A7A-5F1DC0349DBD}"/>
          </ac:spMkLst>
        </pc:spChg>
        <pc:cxnChg chg="del">
          <ac:chgData name="Richardson, Ashlin CITZ:EX" userId="S::ashlin.richardson@gov.bc.ca::d1a701de-3bff-4afd-a115-b81daed2fb6a" providerId="AD" clId="Web-{E067B19C-3B7C-493C-AA28-BCA8F7171D2B}" dt="2021-02-24T23:14:50.934" v="99"/>
          <ac:cxnSpMkLst>
            <pc:docMk/>
            <pc:sldMk cId="251806335" sldId="382"/>
            <ac:cxnSpMk id="15" creationId="{FAF1B81B-7761-4C01-9F4D-4164A8CEA904}"/>
          </ac:cxnSpMkLst>
        </pc:cxnChg>
        <pc:cxnChg chg="del">
          <ac:chgData name="Richardson, Ashlin CITZ:EX" userId="S::ashlin.richardson@gov.bc.ca::d1a701de-3bff-4afd-a115-b81daed2fb6a" providerId="AD" clId="Web-{E067B19C-3B7C-493C-AA28-BCA8F7171D2B}" dt="2021-02-24T23:14:50.934" v="100"/>
          <ac:cxnSpMkLst>
            <pc:docMk/>
            <pc:sldMk cId="251806335" sldId="382"/>
            <ac:cxnSpMk id="16" creationId="{9432006E-9DE5-46D4-A1FC-A309FB72C9BE}"/>
          </ac:cxnSpMkLst>
        </pc:cxnChg>
        <pc:cxnChg chg="del">
          <ac:chgData name="Richardson, Ashlin CITZ:EX" userId="S::ashlin.richardson@gov.bc.ca::d1a701de-3bff-4afd-a115-b81daed2fb6a" providerId="AD" clId="Web-{E067B19C-3B7C-493C-AA28-BCA8F7171D2B}" dt="2021-02-24T23:14:50.934" v="101"/>
          <ac:cxnSpMkLst>
            <pc:docMk/>
            <pc:sldMk cId="251806335" sldId="382"/>
            <ac:cxnSpMk id="17" creationId="{281733BB-07C1-4D71-B418-D4F3BB3C23AC}"/>
          </ac:cxnSpMkLst>
        </pc:cxnChg>
        <pc:cxnChg chg="del">
          <ac:chgData name="Richardson, Ashlin CITZ:EX" userId="S::ashlin.richardson@gov.bc.ca::d1a701de-3bff-4afd-a115-b81daed2fb6a" providerId="AD" clId="Web-{E067B19C-3B7C-493C-AA28-BCA8F7171D2B}" dt="2021-02-24T23:14:50.934" v="96"/>
          <ac:cxnSpMkLst>
            <pc:docMk/>
            <pc:sldMk cId="251806335" sldId="382"/>
            <ac:cxnSpMk id="18" creationId="{CAA4A5CE-9E91-4F39-A5EF-2D4F4A7E7270}"/>
          </ac:cxnSpMkLst>
        </pc:cxnChg>
      </pc:sldChg>
    </pc:docChg>
  </pc:docChgLst>
  <pc:docChgLst>
    <pc:chgData name="Mendelev, Alex CITZ:EX" userId="S::alex.mendelev@gov.bc.ca::5b96ca3e-6618-44a4-a4f3-9a637f01ac30" providerId="AD" clId="Web-{00000000-0000-0000-0000-000000000000}"/>
    <pc:docChg chg="modSld">
      <pc:chgData name="Mendelev, Alex CITZ:EX" userId="S::alex.mendelev@gov.bc.ca::5b96ca3e-6618-44a4-a4f3-9a637f01ac30" providerId="AD" clId="Web-{00000000-0000-0000-0000-000000000000}" dt="2021-02-25T00:36:52.849" v="2" actId="20577"/>
      <pc:docMkLst>
        <pc:docMk/>
      </pc:docMkLst>
      <pc:sldChg chg="modSp">
        <pc:chgData name="Mendelev, Alex CITZ:EX" userId="S::alex.mendelev@gov.bc.ca::5b96ca3e-6618-44a4-a4f3-9a637f01ac30" providerId="AD" clId="Web-{00000000-0000-0000-0000-000000000000}" dt="2021-02-25T00:36:52.849" v="2" actId="20577"/>
        <pc:sldMkLst>
          <pc:docMk/>
          <pc:sldMk cId="251806335" sldId="382"/>
        </pc:sldMkLst>
        <pc:spChg chg="mod">
          <ac:chgData name="Mendelev, Alex CITZ:EX" userId="S::alex.mendelev@gov.bc.ca::5b96ca3e-6618-44a4-a4f3-9a637f01ac30" providerId="AD" clId="Web-{00000000-0000-0000-0000-000000000000}" dt="2021-02-25T00:36:52.849" v="2" actId="20577"/>
          <ac:spMkLst>
            <pc:docMk/>
            <pc:sldMk cId="251806335" sldId="382"/>
            <ac:spMk id="4" creationId="{B553C347-7F5C-45F5-ACF8-221B0C9A3D7A}"/>
          </ac:spMkLst>
        </pc:spChg>
      </pc:sldChg>
    </pc:docChg>
  </pc:docChgLst>
  <pc:docChgLst>
    <pc:chgData name="Richardson, Ashlin CITZ:EX" userId="S::ashlin.richardson@gov.bc.ca::d1a701de-3bff-4afd-a115-b81daed2fb6a" providerId="AD" clId="Web-{0D833AF9-B9AD-4AE8-A26D-C2F8F1AFFB2C}"/>
    <pc:docChg chg="modSld">
      <pc:chgData name="Richardson, Ashlin CITZ:EX" userId="S::ashlin.richardson@gov.bc.ca::d1a701de-3bff-4afd-a115-b81daed2fb6a" providerId="AD" clId="Web-{0D833AF9-B9AD-4AE8-A26D-C2F8F1AFFB2C}" dt="2021-02-25T21:37:02.181" v="30" actId="1076"/>
      <pc:docMkLst>
        <pc:docMk/>
      </pc:docMkLst>
      <pc:sldChg chg="addSp modSp">
        <pc:chgData name="Richardson, Ashlin CITZ:EX" userId="S::ashlin.richardson@gov.bc.ca::d1a701de-3bff-4afd-a115-b81daed2fb6a" providerId="AD" clId="Web-{0D833AF9-B9AD-4AE8-A26D-C2F8F1AFFB2C}" dt="2021-02-25T21:37:02.181" v="30" actId="1076"/>
        <pc:sldMkLst>
          <pc:docMk/>
          <pc:sldMk cId="3670792474" sldId="380"/>
        </pc:sldMkLst>
        <pc:spChg chg="mod">
          <ac:chgData name="Richardson, Ashlin CITZ:EX" userId="S::ashlin.richardson@gov.bc.ca::d1a701de-3bff-4afd-a115-b81daed2fb6a" providerId="AD" clId="Web-{0D833AF9-B9AD-4AE8-A26D-C2F8F1AFFB2C}" dt="2021-02-25T21:37:02.181" v="30" actId="1076"/>
          <ac:spMkLst>
            <pc:docMk/>
            <pc:sldMk cId="3670792474" sldId="380"/>
            <ac:spMk id="5" creationId="{B598A280-0AA1-471A-A6D3-7B7E66F4A11C}"/>
          </ac:spMkLst>
        </pc:spChg>
        <pc:picChg chg="add mod modCrop">
          <ac:chgData name="Richardson, Ashlin CITZ:EX" userId="S::ashlin.richardson@gov.bc.ca::d1a701de-3bff-4afd-a115-b81daed2fb6a" providerId="AD" clId="Web-{0D833AF9-B9AD-4AE8-A26D-C2F8F1AFFB2C}" dt="2021-02-25T21:36:54.650" v="29" actId="14100"/>
          <ac:picMkLst>
            <pc:docMk/>
            <pc:sldMk cId="3670792474" sldId="380"/>
            <ac:picMk id="4" creationId="{A3B4542D-9878-4E35-BDF5-39B298433407}"/>
          </ac:picMkLst>
        </pc:picChg>
      </pc:sldChg>
      <pc:sldChg chg="delSp modSp">
        <pc:chgData name="Richardson, Ashlin CITZ:EX" userId="S::ashlin.richardson@gov.bc.ca::d1a701de-3bff-4afd-a115-b81daed2fb6a" providerId="AD" clId="Web-{0D833AF9-B9AD-4AE8-A26D-C2F8F1AFFB2C}" dt="2021-02-25T21:36:25.149" v="23" actId="1076"/>
        <pc:sldMkLst>
          <pc:docMk/>
          <pc:sldMk cId="251806335" sldId="382"/>
        </pc:sldMkLst>
        <pc:spChg chg="mod">
          <ac:chgData name="Richardson, Ashlin CITZ:EX" userId="S::ashlin.richardson@gov.bc.ca::d1a701de-3bff-4afd-a115-b81daed2fb6a" providerId="AD" clId="Web-{0D833AF9-B9AD-4AE8-A26D-C2F8F1AFFB2C}" dt="2021-02-25T21:36:25.149" v="23" actId="1076"/>
          <ac:spMkLst>
            <pc:docMk/>
            <pc:sldMk cId="251806335" sldId="382"/>
            <ac:spMk id="5" creationId="{50370E6A-423F-407C-96FA-AB03DD45E8F2}"/>
          </ac:spMkLst>
        </pc:spChg>
        <pc:picChg chg="del">
          <ac:chgData name="Richardson, Ashlin CITZ:EX" userId="S::ashlin.richardson@gov.bc.ca::d1a701de-3bff-4afd-a115-b81daed2fb6a" providerId="AD" clId="Web-{0D833AF9-B9AD-4AE8-A26D-C2F8F1AFFB2C}" dt="2021-02-25T21:33:24.708" v="0"/>
          <ac:picMkLst>
            <pc:docMk/>
            <pc:sldMk cId="251806335" sldId="382"/>
            <ac:picMk id="2" creationId="{F0D7DC2F-A8E9-4F0C-ACF3-34BBC3ED8555}"/>
          </ac:picMkLst>
        </pc:picChg>
        <pc:picChg chg="mod modCrop">
          <ac:chgData name="Richardson, Ashlin CITZ:EX" userId="S::ashlin.richardson@gov.bc.ca::d1a701de-3bff-4afd-a115-b81daed2fb6a" providerId="AD" clId="Web-{0D833AF9-B9AD-4AE8-A26D-C2F8F1AFFB2C}" dt="2021-02-25T21:36:13.821" v="22" actId="1076"/>
          <ac:picMkLst>
            <pc:docMk/>
            <pc:sldMk cId="251806335" sldId="382"/>
            <ac:picMk id="3" creationId="{FEDC1016-E07E-4079-8CD9-CE7B375CA221}"/>
          </ac:picMkLst>
        </pc:picChg>
      </pc:sldChg>
    </pc:docChg>
  </pc:docChgLst>
  <pc:docChgLst>
    <pc:chgData name="Albers, Sam CITZ:EX" userId="1827503b-28e9-4cf6-9a9e-b468d238cffe" providerId="ADAL" clId="{B69B924C-92B5-4DDA-8AC9-C2EB2A617FA5}"/>
    <pc:docChg chg="modSld modMainMaster modNotesMaster">
      <pc:chgData name="Albers, Sam CITZ:EX" userId="1827503b-28e9-4cf6-9a9e-b468d238cffe" providerId="ADAL" clId="{B69B924C-92B5-4DDA-8AC9-C2EB2A617FA5}" dt="2021-02-23T19:38:23.947" v="16" actId="1076"/>
      <pc:docMkLst>
        <pc:docMk/>
      </pc:docMkLst>
      <pc:sldChg chg="modSp modNotes">
        <pc:chgData name="Albers, Sam CITZ:EX" userId="1827503b-28e9-4cf6-9a9e-b468d238cffe" providerId="ADAL" clId="{B69B924C-92B5-4DDA-8AC9-C2EB2A617FA5}" dt="2021-02-23T19:37:39.650" v="0"/>
        <pc:sldMkLst>
          <pc:docMk/>
          <pc:sldMk cId="97701931" sldId="336"/>
        </pc:sldMkLst>
        <pc:spChg chg="mod">
          <ac:chgData name="Albers, Sam CITZ:EX" userId="1827503b-28e9-4cf6-9a9e-b468d238cffe" providerId="ADAL" clId="{B69B924C-92B5-4DDA-8AC9-C2EB2A617FA5}" dt="2021-02-23T19:37:39.650" v="0"/>
          <ac:spMkLst>
            <pc:docMk/>
            <pc:sldMk cId="97701931" sldId="336"/>
            <ac:spMk id="4" creationId="{00000000-0000-0000-0000-000000000000}"/>
          </ac:spMkLst>
        </pc:spChg>
        <pc:spChg chg="mod">
          <ac:chgData name="Albers, Sam CITZ:EX" userId="1827503b-28e9-4cf6-9a9e-b468d238cffe" providerId="ADAL" clId="{B69B924C-92B5-4DDA-8AC9-C2EB2A617FA5}" dt="2021-02-23T19:37:39.650" v="0"/>
          <ac:spMkLst>
            <pc:docMk/>
            <pc:sldMk cId="97701931" sldId="336"/>
            <ac:spMk id="5" creationId="{00000000-0000-0000-0000-000000000000}"/>
          </ac:spMkLst>
        </pc:spChg>
      </pc:sldChg>
      <pc:sldChg chg="modSp modNotes">
        <pc:chgData name="Albers, Sam CITZ:EX" userId="1827503b-28e9-4cf6-9a9e-b468d238cffe" providerId="ADAL" clId="{B69B924C-92B5-4DDA-8AC9-C2EB2A617FA5}" dt="2021-02-23T19:37:39.650" v="0"/>
        <pc:sldMkLst>
          <pc:docMk/>
          <pc:sldMk cId="1317817092" sldId="346"/>
        </pc:sldMkLst>
        <pc:spChg chg="mod">
          <ac:chgData name="Albers, Sam CITZ:EX" userId="1827503b-28e9-4cf6-9a9e-b468d238cffe" providerId="ADAL" clId="{B69B924C-92B5-4DDA-8AC9-C2EB2A617FA5}" dt="2021-02-23T19:37:39.650" v="0"/>
          <ac:spMkLst>
            <pc:docMk/>
            <pc:sldMk cId="1317817092" sldId="346"/>
            <ac:spMk id="6" creationId="{E3BFCDAA-C058-40C0-9A0D-73D0A06E2F08}"/>
          </ac:spMkLst>
        </pc:spChg>
        <pc:spChg chg="mod">
          <ac:chgData name="Albers, Sam CITZ:EX" userId="1827503b-28e9-4cf6-9a9e-b468d238cffe" providerId="ADAL" clId="{B69B924C-92B5-4DDA-8AC9-C2EB2A617FA5}" dt="2021-02-23T19:37:39.650" v="0"/>
          <ac:spMkLst>
            <pc:docMk/>
            <pc:sldMk cId="1317817092" sldId="346"/>
            <ac:spMk id="8" creationId="{8F46B7F8-1C3A-4D3B-A19F-7814A3F83AE2}"/>
          </ac:spMkLst>
        </pc:spChg>
        <pc:picChg chg="mod">
          <ac:chgData name="Albers, Sam CITZ:EX" userId="1827503b-28e9-4cf6-9a9e-b468d238cffe" providerId="ADAL" clId="{B69B924C-92B5-4DDA-8AC9-C2EB2A617FA5}" dt="2021-02-23T19:37:39.650" v="0"/>
          <ac:picMkLst>
            <pc:docMk/>
            <pc:sldMk cId="1317817092" sldId="346"/>
            <ac:picMk id="9" creationId="{A5420FCA-B255-40DA-AB6D-85CBFA47685F}"/>
          </ac:picMkLst>
        </pc:picChg>
      </pc:sldChg>
      <pc:sldChg chg="modSp modNotes">
        <pc:chgData name="Albers, Sam CITZ:EX" userId="1827503b-28e9-4cf6-9a9e-b468d238cffe" providerId="ADAL" clId="{B69B924C-92B5-4DDA-8AC9-C2EB2A617FA5}" dt="2021-02-23T19:37:39.650" v="0"/>
        <pc:sldMkLst>
          <pc:docMk/>
          <pc:sldMk cId="3536294668" sldId="372"/>
        </pc:sldMkLst>
        <pc:spChg chg="mod">
          <ac:chgData name="Albers, Sam CITZ:EX" userId="1827503b-28e9-4cf6-9a9e-b468d238cffe" providerId="ADAL" clId="{B69B924C-92B5-4DDA-8AC9-C2EB2A617FA5}" dt="2021-02-23T19:37:39.650" v="0"/>
          <ac:spMkLst>
            <pc:docMk/>
            <pc:sldMk cId="3536294668" sldId="372"/>
            <ac:spMk id="3" creationId="{00000000-0000-0000-0000-000000000000}"/>
          </ac:spMkLst>
        </pc:spChg>
      </pc:sldChg>
      <pc:sldChg chg="modSp">
        <pc:chgData name="Albers, Sam CITZ:EX" userId="1827503b-28e9-4cf6-9a9e-b468d238cffe" providerId="ADAL" clId="{B69B924C-92B5-4DDA-8AC9-C2EB2A617FA5}" dt="2021-02-23T19:37:39.650" v="0"/>
        <pc:sldMkLst>
          <pc:docMk/>
          <pc:sldMk cId="409685762" sldId="373"/>
        </pc:sldMkLst>
        <pc:picChg chg="mod">
          <ac:chgData name="Albers, Sam CITZ:EX" userId="1827503b-28e9-4cf6-9a9e-b468d238cffe" providerId="ADAL" clId="{B69B924C-92B5-4DDA-8AC9-C2EB2A617FA5}" dt="2021-02-23T19:37:39.650" v="0"/>
          <ac:picMkLst>
            <pc:docMk/>
            <pc:sldMk cId="409685762" sldId="373"/>
            <ac:picMk id="5" creationId="{A518CCAB-69EE-4796-BEA3-E6FE909835E7}"/>
          </ac:picMkLst>
        </pc:picChg>
        <pc:picChg chg="mod">
          <ac:chgData name="Albers, Sam CITZ:EX" userId="1827503b-28e9-4cf6-9a9e-b468d238cffe" providerId="ADAL" clId="{B69B924C-92B5-4DDA-8AC9-C2EB2A617FA5}" dt="2021-02-23T19:37:39.650" v="0"/>
          <ac:picMkLst>
            <pc:docMk/>
            <pc:sldMk cId="409685762" sldId="373"/>
            <ac:picMk id="6" creationId="{4247BD9F-B455-482F-B3A4-08C73C5CB5B9}"/>
          </ac:picMkLst>
        </pc:picChg>
      </pc:sldChg>
      <pc:sldChg chg="modSp mod modNotes">
        <pc:chgData name="Albers, Sam CITZ:EX" userId="1827503b-28e9-4cf6-9a9e-b468d238cffe" providerId="ADAL" clId="{B69B924C-92B5-4DDA-8AC9-C2EB2A617FA5}" dt="2021-02-23T19:38:23.947" v="16" actId="1076"/>
        <pc:sldMkLst>
          <pc:docMk/>
          <pc:sldMk cId="4168238782" sldId="374"/>
        </pc:sldMkLst>
        <pc:spChg chg="mod">
          <ac:chgData name="Albers, Sam CITZ:EX" userId="1827503b-28e9-4cf6-9a9e-b468d238cffe" providerId="ADAL" clId="{B69B924C-92B5-4DDA-8AC9-C2EB2A617FA5}" dt="2021-02-23T19:37:39.650" v="0"/>
          <ac:spMkLst>
            <pc:docMk/>
            <pc:sldMk cId="4168238782" sldId="374"/>
            <ac:spMk id="6" creationId="{E3BFCDAA-C058-40C0-9A0D-73D0A06E2F08}"/>
          </ac:spMkLst>
        </pc:spChg>
        <pc:spChg chg="mod">
          <ac:chgData name="Albers, Sam CITZ:EX" userId="1827503b-28e9-4cf6-9a9e-b468d238cffe" providerId="ADAL" clId="{B69B924C-92B5-4DDA-8AC9-C2EB2A617FA5}" dt="2021-02-23T19:37:39.650" v="0"/>
          <ac:spMkLst>
            <pc:docMk/>
            <pc:sldMk cId="4168238782" sldId="374"/>
            <ac:spMk id="8" creationId="{8F46B7F8-1C3A-4D3B-A19F-7814A3F83AE2}"/>
          </ac:spMkLst>
        </pc:spChg>
        <pc:picChg chg="mod">
          <ac:chgData name="Albers, Sam CITZ:EX" userId="1827503b-28e9-4cf6-9a9e-b468d238cffe" providerId="ADAL" clId="{B69B924C-92B5-4DDA-8AC9-C2EB2A617FA5}" dt="2021-02-23T19:38:23.947" v="16" actId="1076"/>
          <ac:picMkLst>
            <pc:docMk/>
            <pc:sldMk cId="4168238782" sldId="374"/>
            <ac:picMk id="13" creationId="{60277C45-799D-4E66-B0D2-247FD58ED073}"/>
          </ac:picMkLst>
        </pc:picChg>
      </pc:sldChg>
      <pc:sldChg chg="modSp modNotes">
        <pc:chgData name="Albers, Sam CITZ:EX" userId="1827503b-28e9-4cf6-9a9e-b468d238cffe" providerId="ADAL" clId="{B69B924C-92B5-4DDA-8AC9-C2EB2A617FA5}" dt="2021-02-23T19:37:39.650" v="0"/>
        <pc:sldMkLst>
          <pc:docMk/>
          <pc:sldMk cId="1712933980" sldId="375"/>
        </pc:sldMkLst>
        <pc:spChg chg="mod">
          <ac:chgData name="Albers, Sam CITZ:EX" userId="1827503b-28e9-4cf6-9a9e-b468d238cffe" providerId="ADAL" clId="{B69B924C-92B5-4DDA-8AC9-C2EB2A617FA5}" dt="2021-02-23T19:37:39.650" v="0"/>
          <ac:spMkLst>
            <pc:docMk/>
            <pc:sldMk cId="1712933980" sldId="375"/>
            <ac:spMk id="6" creationId="{E3BFCDAA-C058-40C0-9A0D-73D0A06E2F08}"/>
          </ac:spMkLst>
        </pc:spChg>
        <pc:spChg chg="mod">
          <ac:chgData name="Albers, Sam CITZ:EX" userId="1827503b-28e9-4cf6-9a9e-b468d238cffe" providerId="ADAL" clId="{B69B924C-92B5-4DDA-8AC9-C2EB2A617FA5}" dt="2021-02-23T19:37:39.650" v="0"/>
          <ac:spMkLst>
            <pc:docMk/>
            <pc:sldMk cId="1712933980" sldId="375"/>
            <ac:spMk id="8" creationId="{8F46B7F8-1C3A-4D3B-A19F-7814A3F83AE2}"/>
          </ac:spMkLst>
        </pc:spChg>
      </pc:sldChg>
      <pc:sldChg chg="modSp">
        <pc:chgData name="Albers, Sam CITZ:EX" userId="1827503b-28e9-4cf6-9a9e-b468d238cffe" providerId="ADAL" clId="{B69B924C-92B5-4DDA-8AC9-C2EB2A617FA5}" dt="2021-02-23T19:37:39.650" v="0"/>
        <pc:sldMkLst>
          <pc:docMk/>
          <pc:sldMk cId="573326862" sldId="376"/>
        </pc:sldMkLst>
        <pc:spChg chg="mod">
          <ac:chgData name="Albers, Sam CITZ:EX" userId="1827503b-28e9-4cf6-9a9e-b468d238cffe" providerId="ADAL" clId="{B69B924C-92B5-4DDA-8AC9-C2EB2A617FA5}" dt="2021-02-23T19:37:39.650" v="0"/>
          <ac:spMkLst>
            <pc:docMk/>
            <pc:sldMk cId="573326862" sldId="376"/>
            <ac:spMk id="3" creationId="{347D16AF-2053-4CD0-AD5B-E8DB588C4642}"/>
          </ac:spMkLst>
        </pc:spChg>
        <pc:spChg chg="mod">
          <ac:chgData name="Albers, Sam CITZ:EX" userId="1827503b-28e9-4cf6-9a9e-b468d238cffe" providerId="ADAL" clId="{B69B924C-92B5-4DDA-8AC9-C2EB2A617FA5}" dt="2021-02-23T19:37:39.650" v="0"/>
          <ac:spMkLst>
            <pc:docMk/>
            <pc:sldMk cId="573326862" sldId="376"/>
            <ac:spMk id="5" creationId="{B598A280-0AA1-471A-A6D3-7B7E66F4A11C}"/>
          </ac:spMkLst>
        </pc:spChg>
        <pc:picChg chg="mod">
          <ac:chgData name="Albers, Sam CITZ:EX" userId="1827503b-28e9-4cf6-9a9e-b468d238cffe" providerId="ADAL" clId="{B69B924C-92B5-4DDA-8AC9-C2EB2A617FA5}" dt="2021-02-23T19:37:39.650" v="0"/>
          <ac:picMkLst>
            <pc:docMk/>
            <pc:sldMk cId="573326862" sldId="376"/>
            <ac:picMk id="4" creationId="{C836DDC9-6BEC-4BB5-BAFD-116312238E1D}"/>
          </ac:picMkLst>
        </pc:picChg>
      </pc:sldChg>
      <pc:sldChg chg="modSp">
        <pc:chgData name="Albers, Sam CITZ:EX" userId="1827503b-28e9-4cf6-9a9e-b468d238cffe" providerId="ADAL" clId="{B69B924C-92B5-4DDA-8AC9-C2EB2A617FA5}" dt="2021-02-23T19:37:39.650" v="0"/>
        <pc:sldMkLst>
          <pc:docMk/>
          <pc:sldMk cId="1321356949" sldId="377"/>
        </pc:sldMkLst>
        <pc:spChg chg="mod">
          <ac:chgData name="Albers, Sam CITZ:EX" userId="1827503b-28e9-4cf6-9a9e-b468d238cffe" providerId="ADAL" clId="{B69B924C-92B5-4DDA-8AC9-C2EB2A617FA5}" dt="2021-02-23T19:37:39.650" v="0"/>
          <ac:spMkLst>
            <pc:docMk/>
            <pc:sldMk cId="1321356949" sldId="377"/>
            <ac:spMk id="3" creationId="{306E1C13-3867-44E8-B0B9-357A20D19194}"/>
          </ac:spMkLst>
        </pc:spChg>
        <pc:spChg chg="mod">
          <ac:chgData name="Albers, Sam CITZ:EX" userId="1827503b-28e9-4cf6-9a9e-b468d238cffe" providerId="ADAL" clId="{B69B924C-92B5-4DDA-8AC9-C2EB2A617FA5}" dt="2021-02-23T19:37:39.650" v="0"/>
          <ac:spMkLst>
            <pc:docMk/>
            <pc:sldMk cId="1321356949" sldId="377"/>
            <ac:spMk id="7" creationId="{75E9CD71-2C5C-466D-98DD-83BB6F90E2DA}"/>
          </ac:spMkLst>
        </pc:spChg>
        <pc:spChg chg="mod">
          <ac:chgData name="Albers, Sam CITZ:EX" userId="1827503b-28e9-4cf6-9a9e-b468d238cffe" providerId="ADAL" clId="{B69B924C-92B5-4DDA-8AC9-C2EB2A617FA5}" dt="2021-02-23T19:37:39.650" v="0"/>
          <ac:spMkLst>
            <pc:docMk/>
            <pc:sldMk cId="1321356949" sldId="377"/>
            <ac:spMk id="8" creationId="{0FBB4BC9-D9F7-4B6F-A057-652B435BD2A6}"/>
          </ac:spMkLst>
        </pc:spChg>
        <pc:spChg chg="mod">
          <ac:chgData name="Albers, Sam CITZ:EX" userId="1827503b-28e9-4cf6-9a9e-b468d238cffe" providerId="ADAL" clId="{B69B924C-92B5-4DDA-8AC9-C2EB2A617FA5}" dt="2021-02-23T19:37:39.650" v="0"/>
          <ac:spMkLst>
            <pc:docMk/>
            <pc:sldMk cId="1321356949" sldId="377"/>
            <ac:spMk id="9" creationId="{D2DB689F-B209-4A96-9AF0-1B3B907AAE94}"/>
          </ac:spMkLst>
        </pc:spChg>
        <pc:spChg chg="mod">
          <ac:chgData name="Albers, Sam CITZ:EX" userId="1827503b-28e9-4cf6-9a9e-b468d238cffe" providerId="ADAL" clId="{B69B924C-92B5-4DDA-8AC9-C2EB2A617FA5}" dt="2021-02-23T19:37:39.650" v="0"/>
          <ac:spMkLst>
            <pc:docMk/>
            <pc:sldMk cId="1321356949" sldId="377"/>
            <ac:spMk id="10" creationId="{5CC54344-027C-4C74-A542-192275A7AD3F}"/>
          </ac:spMkLst>
        </pc:spChg>
        <pc:spChg chg="mod">
          <ac:chgData name="Albers, Sam CITZ:EX" userId="1827503b-28e9-4cf6-9a9e-b468d238cffe" providerId="ADAL" clId="{B69B924C-92B5-4DDA-8AC9-C2EB2A617FA5}" dt="2021-02-23T19:37:39.650" v="0"/>
          <ac:spMkLst>
            <pc:docMk/>
            <pc:sldMk cId="1321356949" sldId="377"/>
            <ac:spMk id="11" creationId="{8D65286D-927F-4BA2-9422-E1068D5438CA}"/>
          </ac:spMkLst>
        </pc:spChg>
        <pc:spChg chg="mod">
          <ac:chgData name="Albers, Sam CITZ:EX" userId="1827503b-28e9-4cf6-9a9e-b468d238cffe" providerId="ADAL" clId="{B69B924C-92B5-4DDA-8AC9-C2EB2A617FA5}" dt="2021-02-23T19:37:39.650" v="0"/>
          <ac:spMkLst>
            <pc:docMk/>
            <pc:sldMk cId="1321356949" sldId="377"/>
            <ac:spMk id="12" creationId="{9AAA6F0E-56FC-441B-9A7A-5F1DC0349DBD}"/>
          </ac:spMkLst>
        </pc:spChg>
        <pc:cxnChg chg="mod">
          <ac:chgData name="Albers, Sam CITZ:EX" userId="1827503b-28e9-4cf6-9a9e-b468d238cffe" providerId="ADAL" clId="{B69B924C-92B5-4DDA-8AC9-C2EB2A617FA5}" dt="2021-02-23T19:37:39.650" v="0"/>
          <ac:cxnSpMkLst>
            <pc:docMk/>
            <pc:sldMk cId="1321356949" sldId="377"/>
            <ac:cxnSpMk id="5" creationId="{04EDFD0D-6303-470E-8E8F-057DA85CC33B}"/>
          </ac:cxnSpMkLst>
        </pc:cxnChg>
        <pc:cxnChg chg="mod">
          <ac:chgData name="Albers, Sam CITZ:EX" userId="1827503b-28e9-4cf6-9a9e-b468d238cffe" providerId="ADAL" clId="{B69B924C-92B5-4DDA-8AC9-C2EB2A617FA5}" dt="2021-02-23T19:37:39.650" v="0"/>
          <ac:cxnSpMkLst>
            <pc:docMk/>
            <pc:sldMk cId="1321356949" sldId="377"/>
            <ac:cxnSpMk id="13" creationId="{4764D789-7EAF-4DF6-8A5A-1779919BC001}"/>
          </ac:cxnSpMkLst>
        </pc:cxnChg>
        <pc:cxnChg chg="mod">
          <ac:chgData name="Albers, Sam CITZ:EX" userId="1827503b-28e9-4cf6-9a9e-b468d238cffe" providerId="ADAL" clId="{B69B924C-92B5-4DDA-8AC9-C2EB2A617FA5}" dt="2021-02-23T19:37:39.650" v="0"/>
          <ac:cxnSpMkLst>
            <pc:docMk/>
            <pc:sldMk cId="1321356949" sldId="377"/>
            <ac:cxnSpMk id="15" creationId="{FAF1B81B-7761-4C01-9F4D-4164A8CEA904}"/>
          </ac:cxnSpMkLst>
        </pc:cxnChg>
        <pc:cxnChg chg="mod">
          <ac:chgData name="Albers, Sam CITZ:EX" userId="1827503b-28e9-4cf6-9a9e-b468d238cffe" providerId="ADAL" clId="{B69B924C-92B5-4DDA-8AC9-C2EB2A617FA5}" dt="2021-02-23T19:37:39.650" v="0"/>
          <ac:cxnSpMkLst>
            <pc:docMk/>
            <pc:sldMk cId="1321356949" sldId="377"/>
            <ac:cxnSpMk id="16" creationId="{9432006E-9DE5-46D4-A1FC-A309FB72C9BE}"/>
          </ac:cxnSpMkLst>
        </pc:cxnChg>
        <pc:cxnChg chg="mod">
          <ac:chgData name="Albers, Sam CITZ:EX" userId="1827503b-28e9-4cf6-9a9e-b468d238cffe" providerId="ADAL" clId="{B69B924C-92B5-4DDA-8AC9-C2EB2A617FA5}" dt="2021-02-23T19:37:39.650" v="0"/>
          <ac:cxnSpMkLst>
            <pc:docMk/>
            <pc:sldMk cId="1321356949" sldId="377"/>
            <ac:cxnSpMk id="17" creationId="{281733BB-07C1-4D71-B418-D4F3BB3C23AC}"/>
          </ac:cxnSpMkLst>
        </pc:cxnChg>
        <pc:cxnChg chg="mod">
          <ac:chgData name="Albers, Sam CITZ:EX" userId="1827503b-28e9-4cf6-9a9e-b468d238cffe" providerId="ADAL" clId="{B69B924C-92B5-4DDA-8AC9-C2EB2A617FA5}" dt="2021-02-23T19:37:39.650" v="0"/>
          <ac:cxnSpMkLst>
            <pc:docMk/>
            <pc:sldMk cId="1321356949" sldId="377"/>
            <ac:cxnSpMk id="18" creationId="{CAA4A5CE-9E91-4F39-A5EF-2D4F4A7E7270}"/>
          </ac:cxnSpMkLst>
        </pc:cxnChg>
      </pc:sldChg>
      <pc:sldChg chg="modSp">
        <pc:chgData name="Albers, Sam CITZ:EX" userId="1827503b-28e9-4cf6-9a9e-b468d238cffe" providerId="ADAL" clId="{B69B924C-92B5-4DDA-8AC9-C2EB2A617FA5}" dt="2021-02-23T19:37:39.650" v="0"/>
        <pc:sldMkLst>
          <pc:docMk/>
          <pc:sldMk cId="2710405210" sldId="378"/>
        </pc:sldMkLst>
        <pc:picChg chg="mod">
          <ac:chgData name="Albers, Sam CITZ:EX" userId="1827503b-28e9-4cf6-9a9e-b468d238cffe" providerId="ADAL" clId="{B69B924C-92B5-4DDA-8AC9-C2EB2A617FA5}" dt="2021-02-23T19:37:39.650" v="0"/>
          <ac:picMkLst>
            <pc:docMk/>
            <pc:sldMk cId="2710405210" sldId="378"/>
            <ac:picMk id="5" creationId="{134532D3-CD94-49E2-B3D8-779A9E2E0FB9}"/>
          </ac:picMkLst>
        </pc:picChg>
      </pc:sldChg>
      <pc:sldChg chg="modSp">
        <pc:chgData name="Albers, Sam CITZ:EX" userId="1827503b-28e9-4cf6-9a9e-b468d238cffe" providerId="ADAL" clId="{B69B924C-92B5-4DDA-8AC9-C2EB2A617FA5}" dt="2021-02-23T19:37:39.650" v="0"/>
        <pc:sldMkLst>
          <pc:docMk/>
          <pc:sldMk cId="2597062608" sldId="379"/>
        </pc:sldMkLst>
        <pc:picChg chg="mod">
          <ac:chgData name="Albers, Sam CITZ:EX" userId="1827503b-28e9-4cf6-9a9e-b468d238cffe" providerId="ADAL" clId="{B69B924C-92B5-4DDA-8AC9-C2EB2A617FA5}" dt="2021-02-23T19:37:39.650" v="0"/>
          <ac:picMkLst>
            <pc:docMk/>
            <pc:sldMk cId="2597062608" sldId="379"/>
            <ac:picMk id="3" creationId="{FBFC180C-0F71-43E9-83A9-35D50C3A2D6A}"/>
          </ac:picMkLst>
        </pc:picChg>
      </pc:sldChg>
      <pc:sldChg chg="modSp">
        <pc:chgData name="Albers, Sam CITZ:EX" userId="1827503b-28e9-4cf6-9a9e-b468d238cffe" providerId="ADAL" clId="{B69B924C-92B5-4DDA-8AC9-C2EB2A617FA5}" dt="2021-02-23T19:37:39.650" v="0"/>
        <pc:sldMkLst>
          <pc:docMk/>
          <pc:sldMk cId="3670792474" sldId="380"/>
        </pc:sldMkLst>
        <pc:spChg chg="mod">
          <ac:chgData name="Albers, Sam CITZ:EX" userId="1827503b-28e9-4cf6-9a9e-b468d238cffe" providerId="ADAL" clId="{B69B924C-92B5-4DDA-8AC9-C2EB2A617FA5}" dt="2021-02-23T19:37:39.650" v="0"/>
          <ac:spMkLst>
            <pc:docMk/>
            <pc:sldMk cId="3670792474" sldId="380"/>
            <ac:spMk id="3" creationId="{347D16AF-2053-4CD0-AD5B-E8DB588C4642}"/>
          </ac:spMkLst>
        </pc:spChg>
        <pc:spChg chg="mod">
          <ac:chgData name="Albers, Sam CITZ:EX" userId="1827503b-28e9-4cf6-9a9e-b468d238cffe" providerId="ADAL" clId="{B69B924C-92B5-4DDA-8AC9-C2EB2A617FA5}" dt="2021-02-23T19:37:39.650" v="0"/>
          <ac:spMkLst>
            <pc:docMk/>
            <pc:sldMk cId="3670792474" sldId="380"/>
            <ac:spMk id="5" creationId="{B598A280-0AA1-471A-A6D3-7B7E66F4A11C}"/>
          </ac:spMkLst>
        </pc:spChg>
        <pc:spChg chg="mod">
          <ac:chgData name="Albers, Sam CITZ:EX" userId="1827503b-28e9-4cf6-9a9e-b468d238cffe" providerId="ADAL" clId="{B69B924C-92B5-4DDA-8AC9-C2EB2A617FA5}" dt="2021-02-23T19:37:39.650" v="0"/>
          <ac:spMkLst>
            <pc:docMk/>
            <pc:sldMk cId="3670792474" sldId="380"/>
            <ac:spMk id="6" creationId="{B7D60021-CDAF-48BB-9E2A-9F58DF0DBCBF}"/>
          </ac:spMkLst>
        </pc:spChg>
      </pc:sldChg>
      <pc:sldMasterChg chg="modSp modSldLayout">
        <pc:chgData name="Albers, Sam CITZ:EX" userId="1827503b-28e9-4cf6-9a9e-b468d238cffe" providerId="ADAL" clId="{B69B924C-92B5-4DDA-8AC9-C2EB2A617FA5}" dt="2021-02-23T19:37:39.650" v="0"/>
        <pc:sldMasterMkLst>
          <pc:docMk/>
          <pc:sldMasterMk cId="2624222305" sldId="2147483660"/>
        </pc:sldMasterMkLst>
        <pc:spChg chg="mod">
          <ac:chgData name="Albers, Sam CITZ:EX" userId="1827503b-28e9-4cf6-9a9e-b468d238cffe" providerId="ADAL" clId="{B69B924C-92B5-4DDA-8AC9-C2EB2A617FA5}" dt="2021-02-23T19:37:39.650" v="0"/>
          <ac:spMkLst>
            <pc:docMk/>
            <pc:sldMasterMk cId="2624222305" sldId="2147483660"/>
            <ac:spMk id="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ac:spMk id="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ac:spMk id="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ac:spMk id="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ac:spMk id="7" creationId="{00000000-0000-0000-0000-000000000000}"/>
          </ac:spMkLst>
        </pc:spChg>
        <pc:sldLayoutChg chg="modSp">
          <pc:chgData name="Albers, Sam CITZ:EX" userId="1827503b-28e9-4cf6-9a9e-b468d238cffe" providerId="ADAL" clId="{B69B924C-92B5-4DDA-8AC9-C2EB2A617FA5}" dt="2021-02-23T19:37:39.650" v="0"/>
          <pc:sldLayoutMkLst>
            <pc:docMk/>
            <pc:sldMasterMk cId="2624222305" sldId="2147483660"/>
            <pc:sldLayoutMk cId="104120659" sldId="2147483661"/>
          </pc:sldLayoutMkLst>
          <pc:spChg chg="mod">
            <ac:chgData name="Albers, Sam CITZ:EX" userId="1827503b-28e9-4cf6-9a9e-b468d238cffe" providerId="ADAL" clId="{B69B924C-92B5-4DDA-8AC9-C2EB2A617FA5}" dt="2021-02-23T19:37:39.650" v="0"/>
            <ac:spMkLst>
              <pc:docMk/>
              <pc:sldMasterMk cId="2624222305" sldId="2147483660"/>
              <pc:sldLayoutMk cId="104120659" sldId="2147483661"/>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10"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1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1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04120659" sldId="2147483661"/>
              <ac:spMk id="16"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104120659" sldId="2147483661"/>
              <ac:grpSpMk id="18"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104120659" sldId="2147483661"/>
              <ac:picMk id="8"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104120659" sldId="2147483661"/>
              <ac:cxnSpMk id="11"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04120659" sldId="2147483661"/>
              <ac:cxnSpMk id="20"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1279103798" sldId="2147483662"/>
          </pc:sldLayoutMkLst>
          <pc:spChg chg="mod">
            <ac:chgData name="Albers, Sam CITZ:EX" userId="1827503b-28e9-4cf6-9a9e-b468d238cffe" providerId="ADAL" clId="{B69B924C-92B5-4DDA-8AC9-C2EB2A617FA5}" dt="2021-02-23T19:37:39.650" v="0"/>
            <ac:spMkLst>
              <pc:docMk/>
              <pc:sldMasterMk cId="2624222305" sldId="2147483660"/>
              <pc:sldLayoutMk cId="1279103798" sldId="2147483662"/>
              <ac:spMk id="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1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1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2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279103798" sldId="2147483662"/>
              <ac:spMk id="30"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1279103798" sldId="2147483662"/>
              <ac:grpSpMk id="11"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1279103798" sldId="2147483662"/>
              <ac:picMk id="21"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15"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20"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22"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24"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279103798" sldId="2147483662"/>
              <ac:cxnSpMk id="25"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2648559149" sldId="2147483664"/>
          </pc:sldLayoutMkLst>
          <pc:spChg chg="mod">
            <ac:chgData name="Albers, Sam CITZ:EX" userId="1827503b-28e9-4cf6-9a9e-b468d238cffe" providerId="ADAL" clId="{B69B924C-92B5-4DDA-8AC9-C2EB2A617FA5}" dt="2021-02-23T19:37:39.650" v="0"/>
            <ac:spMkLst>
              <pc:docMk/>
              <pc:sldMasterMk cId="2624222305" sldId="2147483660"/>
              <pc:sldLayoutMk cId="2648559149" sldId="2147483664"/>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1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1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1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648559149" sldId="2147483664"/>
              <ac:spMk id="18"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2648559149" sldId="2147483664"/>
              <ac:grpSpMk id="11"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2648559149" sldId="2147483664"/>
              <ac:picMk id="26"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15"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17"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22"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23"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24"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648559149" sldId="2147483664"/>
              <ac:cxnSpMk id="25"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3964484492" sldId="2147483665"/>
          </pc:sldLayoutMkLst>
          <pc:spChg chg="mod">
            <ac:chgData name="Albers, Sam CITZ:EX" userId="1827503b-28e9-4cf6-9a9e-b468d238cffe" providerId="ADAL" clId="{B69B924C-92B5-4DDA-8AC9-C2EB2A617FA5}" dt="2021-02-23T19:37:39.650" v="0"/>
            <ac:spMkLst>
              <pc:docMk/>
              <pc:sldMasterMk cId="2624222305" sldId="2147483660"/>
              <pc:sldLayoutMk cId="3964484492" sldId="2147483665"/>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1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1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18"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1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20"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3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964484492" sldId="2147483665"/>
              <ac:spMk id="34"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3964484492" sldId="2147483665"/>
              <ac:grpSpMk id="13" creationId="{00000000-0000-0000-0000-000000000000}"/>
            </ac:grpSpMkLst>
          </pc:grpChg>
          <pc:grpChg chg="mod">
            <ac:chgData name="Albers, Sam CITZ:EX" userId="1827503b-28e9-4cf6-9a9e-b468d238cffe" providerId="ADAL" clId="{B69B924C-92B5-4DDA-8AC9-C2EB2A617FA5}" dt="2021-02-23T19:37:39.650" v="0"/>
            <ac:grpSpMkLst>
              <pc:docMk/>
              <pc:sldMasterMk cId="2624222305" sldId="2147483660"/>
              <pc:sldLayoutMk cId="3964484492" sldId="2147483665"/>
              <ac:grpSpMk id="35"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3964484492" sldId="2147483665"/>
              <ac:picMk id="17"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3964484492" sldId="2147483665"/>
              <ac:cxnSpMk id="15"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3964484492" sldId="2147483665"/>
              <ac:cxnSpMk id="21"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534330800" sldId="2147483666"/>
          </pc:sldLayoutMkLst>
          <pc:spChg chg="mod">
            <ac:chgData name="Albers, Sam CITZ:EX" userId="1827503b-28e9-4cf6-9a9e-b468d238cffe" providerId="ADAL" clId="{B69B924C-92B5-4DDA-8AC9-C2EB2A617FA5}" dt="2021-02-23T19:37:39.650" v="0"/>
            <ac:spMkLst>
              <pc:docMk/>
              <pc:sldMasterMk cId="2624222305" sldId="2147483660"/>
              <pc:sldLayoutMk cId="534330800" sldId="2147483666"/>
              <ac:spMk id="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534330800" sldId="2147483666"/>
              <ac:spMk id="11"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534330800" sldId="2147483666"/>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534330800" sldId="2147483666"/>
              <ac:spMk id="1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534330800" sldId="2147483666"/>
              <ac:spMk id="15"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534330800" sldId="2147483666"/>
              <ac:grpSpMk id="10"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534330800" sldId="2147483666"/>
              <ac:picMk id="16"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534330800" sldId="2147483666"/>
              <ac:cxnSpMk id="14"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534330800" sldId="2147483666"/>
              <ac:cxnSpMk id="17"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2170605932" sldId="2147483667"/>
          </pc:sldLayoutMkLst>
          <pc:spChg chg="mod">
            <ac:chgData name="Albers, Sam CITZ:EX" userId="1827503b-28e9-4cf6-9a9e-b468d238cffe" providerId="ADAL" clId="{B69B924C-92B5-4DDA-8AC9-C2EB2A617FA5}" dt="2021-02-23T19:37:39.650" v="0"/>
            <ac:spMkLst>
              <pc:docMk/>
              <pc:sldMasterMk cId="2624222305" sldId="2147483660"/>
              <pc:sldLayoutMk cId="2170605932" sldId="2147483667"/>
              <ac:spMk id="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170605932" sldId="2147483667"/>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170605932" sldId="2147483667"/>
              <ac:spMk id="10"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2170605932" sldId="2147483667"/>
              <ac:grpSpMk id="5" creationId="{00000000-0000-0000-0000-000000000000}"/>
            </ac:grpSpMkLst>
          </pc:grpChg>
          <pc:cxnChg chg="mod">
            <ac:chgData name="Albers, Sam CITZ:EX" userId="1827503b-28e9-4cf6-9a9e-b468d238cffe" providerId="ADAL" clId="{B69B924C-92B5-4DDA-8AC9-C2EB2A617FA5}" dt="2021-02-23T19:37:39.650" v="0"/>
            <ac:cxnSpMkLst>
              <pc:docMk/>
              <pc:sldMasterMk cId="2624222305" sldId="2147483660"/>
              <pc:sldLayoutMk cId="2170605932" sldId="2147483667"/>
              <ac:cxnSpMk id="9"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1837690088" sldId="2147483668"/>
          </pc:sldLayoutMkLst>
          <pc:spChg chg="mod">
            <ac:chgData name="Albers, Sam CITZ:EX" userId="1827503b-28e9-4cf6-9a9e-b468d238cffe" providerId="ADAL" clId="{B69B924C-92B5-4DDA-8AC9-C2EB2A617FA5}" dt="2021-02-23T19:37:39.650" v="0"/>
            <ac:spMkLst>
              <pc:docMk/>
              <pc:sldMasterMk cId="2624222305" sldId="2147483660"/>
              <pc:sldLayoutMk cId="1837690088" sldId="2147483668"/>
              <ac:spMk id="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8"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1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1837690088" sldId="2147483668"/>
              <ac:spMk id="21" creationId="{00000000-0000-0000-0000-000000000000}"/>
            </ac:spMkLst>
          </pc:spChg>
          <pc:picChg chg="mod">
            <ac:chgData name="Albers, Sam CITZ:EX" userId="1827503b-28e9-4cf6-9a9e-b468d238cffe" providerId="ADAL" clId="{B69B924C-92B5-4DDA-8AC9-C2EB2A617FA5}" dt="2021-02-23T19:37:39.650" v="0"/>
            <ac:picMkLst>
              <pc:docMk/>
              <pc:sldMasterMk cId="2624222305" sldId="2147483660"/>
              <pc:sldLayoutMk cId="1837690088" sldId="2147483668"/>
              <ac:picMk id="25"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1837690088" sldId="2147483668"/>
              <ac:cxnSpMk id="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837690088" sldId="2147483668"/>
              <ac:cxnSpMk id="13"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837690088" sldId="2147483668"/>
              <ac:cxnSpMk id="20"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837690088" sldId="2147483668"/>
              <ac:cxnSpMk id="22"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1837690088" sldId="2147483668"/>
              <ac:cxnSpMk id="23"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2207849124" sldId="2147483669"/>
          </pc:sldLayoutMkLst>
          <pc:spChg chg="mod">
            <ac:chgData name="Albers, Sam CITZ:EX" userId="1827503b-28e9-4cf6-9a9e-b468d238cffe" providerId="ADAL" clId="{B69B924C-92B5-4DDA-8AC9-C2EB2A617FA5}" dt="2021-02-23T19:37:39.650" v="0"/>
            <ac:spMkLst>
              <pc:docMk/>
              <pc:sldMasterMk cId="2624222305" sldId="2147483660"/>
              <pc:sldLayoutMk cId="2207849124" sldId="2147483669"/>
              <ac:spMk id="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3"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1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2207849124" sldId="2147483669"/>
              <ac:spMk id="20"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2207849124" sldId="2147483669"/>
              <ac:grpSpMk id="9"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2207849124" sldId="2147483669"/>
              <ac:picMk id="24"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2207849124" sldId="2147483669"/>
              <ac:cxnSpMk id="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207849124" sldId="2147483669"/>
              <ac:cxnSpMk id="13"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207849124" sldId="2147483669"/>
              <ac:cxnSpMk id="1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207849124" sldId="2147483669"/>
              <ac:cxnSpMk id="21"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2207849124" sldId="2147483669"/>
              <ac:cxnSpMk id="22" creationId="{00000000-0000-0000-0000-000000000000}"/>
            </ac:cxnSpMkLst>
          </pc:cxnChg>
        </pc:sldLayoutChg>
        <pc:sldLayoutChg chg="modSp">
          <pc:chgData name="Albers, Sam CITZ:EX" userId="1827503b-28e9-4cf6-9a9e-b468d238cffe" providerId="ADAL" clId="{B69B924C-92B5-4DDA-8AC9-C2EB2A617FA5}" dt="2021-02-23T19:37:39.650" v="0"/>
          <pc:sldLayoutMkLst>
            <pc:docMk/>
            <pc:sldMasterMk cId="2624222305" sldId="2147483660"/>
            <pc:sldLayoutMk cId="3175256456" sldId="2147483670"/>
          </pc:sldLayoutMkLst>
          <pc:spChg chg="mod">
            <ac:chgData name="Albers, Sam CITZ:EX" userId="1827503b-28e9-4cf6-9a9e-b468d238cffe" providerId="ADAL" clId="{B69B924C-92B5-4DDA-8AC9-C2EB2A617FA5}" dt="2021-02-23T19:37:39.650" v="0"/>
            <ac:spMkLst>
              <pc:docMk/>
              <pc:sldMasterMk cId="2624222305" sldId="2147483660"/>
              <pc:sldLayoutMk cId="3175256456" sldId="2147483670"/>
              <ac:spMk id="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2"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4"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5"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6"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7"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19" creationId="{00000000-0000-0000-0000-000000000000}"/>
            </ac:spMkLst>
          </pc:spChg>
          <pc:spChg chg="mod">
            <ac:chgData name="Albers, Sam CITZ:EX" userId="1827503b-28e9-4cf6-9a9e-b468d238cffe" providerId="ADAL" clId="{B69B924C-92B5-4DDA-8AC9-C2EB2A617FA5}" dt="2021-02-23T19:37:39.650" v="0"/>
            <ac:spMkLst>
              <pc:docMk/>
              <pc:sldMasterMk cId="2624222305" sldId="2147483660"/>
              <pc:sldLayoutMk cId="3175256456" sldId="2147483670"/>
              <ac:spMk id="20" creationId="{00000000-0000-0000-0000-000000000000}"/>
            </ac:spMkLst>
          </pc:spChg>
          <pc:grpChg chg="mod">
            <ac:chgData name="Albers, Sam CITZ:EX" userId="1827503b-28e9-4cf6-9a9e-b468d238cffe" providerId="ADAL" clId="{B69B924C-92B5-4DDA-8AC9-C2EB2A617FA5}" dt="2021-02-23T19:37:39.650" v="0"/>
            <ac:grpSpMkLst>
              <pc:docMk/>
              <pc:sldMasterMk cId="2624222305" sldId="2147483660"/>
              <pc:sldLayoutMk cId="3175256456" sldId="2147483670"/>
              <ac:grpSpMk id="9" creationId="{00000000-0000-0000-0000-000000000000}"/>
            </ac:grpSpMkLst>
          </pc:grpChg>
          <pc:picChg chg="mod">
            <ac:chgData name="Albers, Sam CITZ:EX" userId="1827503b-28e9-4cf6-9a9e-b468d238cffe" providerId="ADAL" clId="{B69B924C-92B5-4DDA-8AC9-C2EB2A617FA5}" dt="2021-02-23T19:37:39.650" v="0"/>
            <ac:picMkLst>
              <pc:docMk/>
              <pc:sldMasterMk cId="2624222305" sldId="2147483660"/>
              <pc:sldLayoutMk cId="3175256456" sldId="2147483670"/>
              <ac:picMk id="21" creationId="{00000000-0000-0000-0000-000000000000}"/>
            </ac:picMkLst>
          </pc:picChg>
          <pc:cxnChg chg="mod">
            <ac:chgData name="Albers, Sam CITZ:EX" userId="1827503b-28e9-4cf6-9a9e-b468d238cffe" providerId="ADAL" clId="{B69B924C-92B5-4DDA-8AC9-C2EB2A617FA5}" dt="2021-02-23T19:37:39.650" v="0"/>
            <ac:cxnSpMkLst>
              <pc:docMk/>
              <pc:sldMasterMk cId="2624222305" sldId="2147483660"/>
              <pc:sldLayoutMk cId="3175256456" sldId="2147483670"/>
              <ac:cxnSpMk id="8" creationId="{00000000-0000-0000-0000-000000000000}"/>
            </ac:cxnSpMkLst>
          </pc:cxnChg>
          <pc:cxnChg chg="mod">
            <ac:chgData name="Albers, Sam CITZ:EX" userId="1827503b-28e9-4cf6-9a9e-b468d238cffe" providerId="ADAL" clId="{B69B924C-92B5-4DDA-8AC9-C2EB2A617FA5}" dt="2021-02-23T19:37:39.650" v="0"/>
            <ac:cxnSpMkLst>
              <pc:docMk/>
              <pc:sldMasterMk cId="2624222305" sldId="2147483660"/>
              <pc:sldLayoutMk cId="3175256456" sldId="2147483670"/>
              <ac:cxnSpMk id="18" creationId="{00000000-0000-0000-0000-000000000000}"/>
            </ac:cxnSpMkLst>
          </pc:cxnChg>
        </pc:sldLayoutChg>
      </pc:sldMasterChg>
    </pc:docChg>
  </pc:docChgLst>
  <pc:docChgLst>
    <pc:chgData name="Richardson, Ashlin CITZ:EX" userId="S::ashlin.richardson@gov.bc.ca::d1a701de-3bff-4afd-a115-b81daed2fb6a" providerId="AD" clId="Web-{FCCE9890-1346-4F1C-8267-FB244AC9144F}"/>
    <pc:docChg chg="modSld">
      <pc:chgData name="Richardson, Ashlin CITZ:EX" userId="S::ashlin.richardson@gov.bc.ca::d1a701de-3bff-4afd-a115-b81daed2fb6a" providerId="AD" clId="Web-{FCCE9890-1346-4F1C-8267-FB244AC9144F}" dt="2021-02-26T00:09:39.224" v="0" actId="14100"/>
      <pc:docMkLst>
        <pc:docMk/>
      </pc:docMkLst>
      <pc:sldChg chg="modSp">
        <pc:chgData name="Richardson, Ashlin CITZ:EX" userId="S::ashlin.richardson@gov.bc.ca::d1a701de-3bff-4afd-a115-b81daed2fb6a" providerId="AD" clId="Web-{FCCE9890-1346-4F1C-8267-FB244AC9144F}" dt="2021-02-26T00:09:39.224" v="0" actId="14100"/>
        <pc:sldMkLst>
          <pc:docMk/>
          <pc:sldMk cId="573326862" sldId="376"/>
        </pc:sldMkLst>
        <pc:picChg chg="mod">
          <ac:chgData name="Richardson, Ashlin CITZ:EX" userId="S::ashlin.richardson@gov.bc.ca::d1a701de-3bff-4afd-a115-b81daed2fb6a" providerId="AD" clId="Web-{FCCE9890-1346-4F1C-8267-FB244AC9144F}" dt="2021-02-26T00:09:39.224" v="0" actId="14100"/>
          <ac:picMkLst>
            <pc:docMk/>
            <pc:sldMk cId="573326862" sldId="376"/>
            <ac:picMk id="4" creationId="{C836DDC9-6BEC-4BB5-BAFD-116312238E1D}"/>
          </ac:picMkLst>
        </pc:picChg>
      </pc:sldChg>
    </pc:docChg>
  </pc:docChgLst>
  <pc:docChgLst>
    <pc:chgData name="Richardson, Ashlin CITZ:EX" userId="S::ashlin.richardson@gov.bc.ca::d1a701de-3bff-4afd-a115-b81daed2fb6a" providerId="AD" clId="Web-{9BAF3256-FAE9-4D69-B051-D7EDCA0AD27F}"/>
    <pc:docChg chg="modSld">
      <pc:chgData name="Richardson, Ashlin CITZ:EX" userId="S::ashlin.richardson@gov.bc.ca::d1a701de-3bff-4afd-a115-b81daed2fb6a" providerId="AD" clId="Web-{9BAF3256-FAE9-4D69-B051-D7EDCA0AD27F}" dt="2021-02-23T23:19:19.297" v="52" actId="14100"/>
      <pc:docMkLst>
        <pc:docMk/>
      </pc:docMkLst>
      <pc:sldChg chg="modSp">
        <pc:chgData name="Richardson, Ashlin CITZ:EX" userId="S::ashlin.richardson@gov.bc.ca::d1a701de-3bff-4afd-a115-b81daed2fb6a" providerId="AD" clId="Web-{9BAF3256-FAE9-4D69-B051-D7EDCA0AD27F}" dt="2021-02-23T23:18:00.184" v="45" actId="20577"/>
        <pc:sldMkLst>
          <pc:docMk/>
          <pc:sldMk cId="1317817092" sldId="346"/>
        </pc:sldMkLst>
        <pc:spChg chg="mod">
          <ac:chgData name="Richardson, Ashlin CITZ:EX" userId="S::ashlin.richardson@gov.bc.ca::d1a701de-3bff-4afd-a115-b81daed2fb6a" providerId="AD" clId="Web-{9BAF3256-FAE9-4D69-B051-D7EDCA0AD27F}" dt="2021-02-23T23:18:00.184" v="45" actId="20577"/>
          <ac:spMkLst>
            <pc:docMk/>
            <pc:sldMk cId="1317817092" sldId="346"/>
            <ac:spMk id="3" creationId="{00000000-0000-0000-0000-000000000000}"/>
          </ac:spMkLst>
        </pc:spChg>
      </pc:sldChg>
      <pc:sldChg chg="modSp">
        <pc:chgData name="Richardson, Ashlin CITZ:EX" userId="S::ashlin.richardson@gov.bc.ca::d1a701de-3bff-4afd-a115-b81daed2fb6a" providerId="AD" clId="Web-{9BAF3256-FAE9-4D69-B051-D7EDCA0AD27F}" dt="2021-02-23T23:18:41.826" v="47" actId="1076"/>
        <pc:sldMkLst>
          <pc:docMk/>
          <pc:sldMk cId="3536294668" sldId="372"/>
        </pc:sldMkLst>
        <pc:spChg chg="mod">
          <ac:chgData name="Richardson, Ashlin CITZ:EX" userId="S::ashlin.richardson@gov.bc.ca::d1a701de-3bff-4afd-a115-b81daed2fb6a" providerId="AD" clId="Web-{9BAF3256-FAE9-4D69-B051-D7EDCA0AD27F}" dt="2021-02-23T23:18:41.826" v="47" actId="1076"/>
          <ac:spMkLst>
            <pc:docMk/>
            <pc:sldMk cId="3536294668" sldId="372"/>
            <ac:spMk id="3" creationId="{00000000-0000-0000-0000-000000000000}"/>
          </ac:spMkLst>
        </pc:spChg>
      </pc:sldChg>
      <pc:sldChg chg="modSp">
        <pc:chgData name="Richardson, Ashlin CITZ:EX" userId="S::ashlin.richardson@gov.bc.ca::d1a701de-3bff-4afd-a115-b81daed2fb6a" providerId="AD" clId="Web-{9BAF3256-FAE9-4D69-B051-D7EDCA0AD27F}" dt="2021-02-23T23:17:39.355" v="43" actId="20577"/>
        <pc:sldMkLst>
          <pc:docMk/>
          <pc:sldMk cId="409685762" sldId="373"/>
        </pc:sldMkLst>
        <pc:spChg chg="mod">
          <ac:chgData name="Richardson, Ashlin CITZ:EX" userId="S::ashlin.richardson@gov.bc.ca::d1a701de-3bff-4afd-a115-b81daed2fb6a" providerId="AD" clId="Web-{9BAF3256-FAE9-4D69-B051-D7EDCA0AD27F}" dt="2021-02-23T23:17:39.355" v="43" actId="20577"/>
          <ac:spMkLst>
            <pc:docMk/>
            <pc:sldMk cId="409685762" sldId="373"/>
            <ac:spMk id="2" creationId="{D6D7183C-AE71-46A6-84B7-58B230F700B4}"/>
          </ac:spMkLst>
        </pc:spChg>
      </pc:sldChg>
      <pc:sldChg chg="modSp">
        <pc:chgData name="Richardson, Ashlin CITZ:EX" userId="S::ashlin.richardson@gov.bc.ca::d1a701de-3bff-4afd-a115-b81daed2fb6a" providerId="AD" clId="Web-{9BAF3256-FAE9-4D69-B051-D7EDCA0AD27F}" dt="2021-02-23T23:17:54.762" v="44" actId="20577"/>
        <pc:sldMkLst>
          <pc:docMk/>
          <pc:sldMk cId="4168238782" sldId="374"/>
        </pc:sldMkLst>
        <pc:spChg chg="mod">
          <ac:chgData name="Richardson, Ashlin CITZ:EX" userId="S::ashlin.richardson@gov.bc.ca::d1a701de-3bff-4afd-a115-b81daed2fb6a" providerId="AD" clId="Web-{9BAF3256-FAE9-4D69-B051-D7EDCA0AD27F}" dt="2021-02-23T23:17:54.762" v="44" actId="20577"/>
          <ac:spMkLst>
            <pc:docMk/>
            <pc:sldMk cId="4168238782" sldId="374"/>
            <ac:spMk id="3" creationId="{00000000-0000-0000-0000-000000000000}"/>
          </ac:spMkLst>
        </pc:spChg>
      </pc:sldChg>
      <pc:sldChg chg="modSp">
        <pc:chgData name="Richardson, Ashlin CITZ:EX" userId="S::ashlin.richardson@gov.bc.ca::d1a701de-3bff-4afd-a115-b81daed2fb6a" providerId="AD" clId="Web-{9BAF3256-FAE9-4D69-B051-D7EDCA0AD27F}" dt="2021-02-23T23:18:20.310" v="46" actId="20577"/>
        <pc:sldMkLst>
          <pc:docMk/>
          <pc:sldMk cId="1712933980" sldId="375"/>
        </pc:sldMkLst>
        <pc:spChg chg="mod">
          <ac:chgData name="Richardson, Ashlin CITZ:EX" userId="S::ashlin.richardson@gov.bc.ca::d1a701de-3bff-4afd-a115-b81daed2fb6a" providerId="AD" clId="Web-{9BAF3256-FAE9-4D69-B051-D7EDCA0AD27F}" dt="2021-02-23T23:18:20.310" v="46" actId="20577"/>
          <ac:spMkLst>
            <pc:docMk/>
            <pc:sldMk cId="1712933980" sldId="375"/>
            <ac:spMk id="3" creationId="{00000000-0000-0000-0000-000000000000}"/>
          </ac:spMkLst>
        </pc:spChg>
      </pc:sldChg>
      <pc:sldChg chg="modSp">
        <pc:chgData name="Richardson, Ashlin CITZ:EX" userId="S::ashlin.richardson@gov.bc.ca::d1a701de-3bff-4afd-a115-b81daed2fb6a" providerId="AD" clId="Web-{9BAF3256-FAE9-4D69-B051-D7EDCA0AD27F}" dt="2021-02-23T23:19:19.297" v="52" actId="14100"/>
        <pc:sldMkLst>
          <pc:docMk/>
          <pc:sldMk cId="573326862" sldId="376"/>
        </pc:sldMkLst>
        <pc:picChg chg="mod modCrop">
          <ac:chgData name="Richardson, Ashlin CITZ:EX" userId="S::ashlin.richardson@gov.bc.ca::d1a701de-3bff-4afd-a115-b81daed2fb6a" providerId="AD" clId="Web-{9BAF3256-FAE9-4D69-B051-D7EDCA0AD27F}" dt="2021-02-23T23:19:19.297" v="52" actId="14100"/>
          <ac:picMkLst>
            <pc:docMk/>
            <pc:sldMk cId="573326862" sldId="376"/>
            <ac:picMk id="4" creationId="{C836DDC9-6BEC-4BB5-BAFD-116312238E1D}"/>
          </ac:picMkLst>
        </pc:picChg>
      </pc:sldChg>
      <pc:sldChg chg="modSp">
        <pc:chgData name="Richardson, Ashlin CITZ:EX" userId="S::ashlin.richardson@gov.bc.ca::d1a701de-3bff-4afd-a115-b81daed2fb6a" providerId="AD" clId="Web-{9BAF3256-FAE9-4D69-B051-D7EDCA0AD27F}" dt="2021-02-23T23:16:27.915" v="34" actId="20577"/>
        <pc:sldMkLst>
          <pc:docMk/>
          <pc:sldMk cId="3670792474" sldId="380"/>
        </pc:sldMkLst>
        <pc:spChg chg="mod">
          <ac:chgData name="Richardson, Ashlin CITZ:EX" userId="S::ashlin.richardson@gov.bc.ca::d1a701de-3bff-4afd-a115-b81daed2fb6a" providerId="AD" clId="Web-{9BAF3256-FAE9-4D69-B051-D7EDCA0AD27F}" dt="2021-02-23T23:16:27.915" v="34" actId="20577"/>
          <ac:spMkLst>
            <pc:docMk/>
            <pc:sldMk cId="3670792474" sldId="380"/>
            <ac:spMk id="5" creationId="{B598A280-0AA1-471A-A6D3-7B7E66F4A11C}"/>
          </ac:spMkLst>
        </pc:spChg>
      </pc:sldChg>
    </pc:docChg>
  </pc:docChgLst>
  <pc:docChgLst>
    <pc:chgData name="Richardson, Ashlin CITZ:EX" userId="d1a701de-3bff-4afd-a115-b81daed2fb6a" providerId="ADAL" clId="{0C90DDFE-9B54-4A52-B9CC-AE4534B36F00}"/>
    <pc:docChg chg="undo custSel addSld delSld modSld modMainMaster modSection">
      <pc:chgData name="Richardson, Ashlin CITZ:EX" userId="d1a701de-3bff-4afd-a115-b81daed2fb6a" providerId="ADAL" clId="{0C90DDFE-9B54-4A52-B9CC-AE4534B36F00}" dt="2021-02-23T22:56:31.032" v="3110" actId="1076"/>
      <pc:docMkLst>
        <pc:docMk/>
      </pc:docMkLst>
      <pc:sldChg chg="modSp mod">
        <pc:chgData name="Richardson, Ashlin CITZ:EX" userId="d1a701de-3bff-4afd-a115-b81daed2fb6a" providerId="ADAL" clId="{0C90DDFE-9B54-4A52-B9CC-AE4534B36F00}" dt="2021-02-23T20:48:16.778" v="3076" actId="1076"/>
        <pc:sldMkLst>
          <pc:docMk/>
          <pc:sldMk cId="97701931" sldId="336"/>
        </pc:sldMkLst>
        <pc:spChg chg="mod">
          <ac:chgData name="Richardson, Ashlin CITZ:EX" userId="d1a701de-3bff-4afd-a115-b81daed2fb6a" providerId="ADAL" clId="{0C90DDFE-9B54-4A52-B9CC-AE4534B36F00}" dt="2021-02-23T20:48:16.778" v="3076" actId="1076"/>
          <ac:spMkLst>
            <pc:docMk/>
            <pc:sldMk cId="97701931" sldId="336"/>
            <ac:spMk id="4" creationId="{00000000-0000-0000-0000-000000000000}"/>
          </ac:spMkLst>
        </pc:spChg>
        <pc:spChg chg="mod">
          <ac:chgData name="Richardson, Ashlin CITZ:EX" userId="d1a701de-3bff-4afd-a115-b81daed2fb6a" providerId="ADAL" clId="{0C90DDFE-9B54-4A52-B9CC-AE4534B36F00}" dt="2021-02-23T20:43:36.760" v="3038" actId="1076"/>
          <ac:spMkLst>
            <pc:docMk/>
            <pc:sldMk cId="97701931" sldId="336"/>
            <ac:spMk id="5" creationId="{00000000-0000-0000-0000-000000000000}"/>
          </ac:spMkLst>
        </pc:spChg>
      </pc:sldChg>
      <pc:sldChg chg="modSp mod">
        <pc:chgData name="Richardson, Ashlin CITZ:EX" userId="d1a701de-3bff-4afd-a115-b81daed2fb6a" providerId="ADAL" clId="{0C90DDFE-9B54-4A52-B9CC-AE4534B36F00}" dt="2021-02-23T18:47:33.762" v="2593" actId="20577"/>
        <pc:sldMkLst>
          <pc:docMk/>
          <pc:sldMk cId="1317817092" sldId="346"/>
        </pc:sldMkLst>
        <pc:spChg chg="mod">
          <ac:chgData name="Richardson, Ashlin CITZ:EX" userId="d1a701de-3bff-4afd-a115-b81daed2fb6a" providerId="ADAL" clId="{0C90DDFE-9B54-4A52-B9CC-AE4534B36F00}" dt="2021-02-23T18:47:01.365" v="2517" actId="20577"/>
          <ac:spMkLst>
            <pc:docMk/>
            <pc:sldMk cId="1317817092" sldId="346"/>
            <ac:spMk id="6" creationId="{E3BFCDAA-C058-40C0-9A0D-73D0A06E2F08}"/>
          </ac:spMkLst>
        </pc:spChg>
        <pc:spChg chg="mod">
          <ac:chgData name="Richardson, Ashlin CITZ:EX" userId="d1a701de-3bff-4afd-a115-b81daed2fb6a" providerId="ADAL" clId="{0C90DDFE-9B54-4A52-B9CC-AE4534B36F00}" dt="2021-02-23T18:47:33.762" v="2593" actId="20577"/>
          <ac:spMkLst>
            <pc:docMk/>
            <pc:sldMk cId="1317817092" sldId="346"/>
            <ac:spMk id="8" creationId="{8F46B7F8-1C3A-4D3B-A19F-7814A3F83AE2}"/>
          </ac:spMkLst>
        </pc:spChg>
      </pc:sldChg>
      <pc:sldChg chg="modSp mod">
        <pc:chgData name="Richardson, Ashlin CITZ:EX" userId="d1a701de-3bff-4afd-a115-b81daed2fb6a" providerId="ADAL" clId="{0C90DDFE-9B54-4A52-B9CC-AE4534B36F00}" dt="2021-02-23T21:14:36.743" v="3093" actId="20577"/>
        <pc:sldMkLst>
          <pc:docMk/>
          <pc:sldMk cId="409685762" sldId="373"/>
        </pc:sldMkLst>
        <pc:spChg chg="mod">
          <ac:chgData name="Richardson, Ashlin CITZ:EX" userId="d1a701de-3bff-4afd-a115-b81daed2fb6a" providerId="ADAL" clId="{0C90DDFE-9B54-4A52-B9CC-AE4534B36F00}" dt="2021-02-23T21:14:36.743" v="3093" actId="20577"/>
          <ac:spMkLst>
            <pc:docMk/>
            <pc:sldMk cId="409685762" sldId="373"/>
            <ac:spMk id="2" creationId="{D6D7183C-AE71-46A6-84B7-58B230F700B4}"/>
          </ac:spMkLst>
        </pc:spChg>
        <pc:picChg chg="mod">
          <ac:chgData name="Richardson, Ashlin CITZ:EX" userId="d1a701de-3bff-4afd-a115-b81daed2fb6a" providerId="ADAL" clId="{0C90DDFE-9B54-4A52-B9CC-AE4534B36F00}" dt="2021-02-23T21:14:27.951" v="3087" actId="1076"/>
          <ac:picMkLst>
            <pc:docMk/>
            <pc:sldMk cId="409685762" sldId="373"/>
            <ac:picMk id="6" creationId="{4247BD9F-B455-482F-B3A4-08C73C5CB5B9}"/>
          </ac:picMkLst>
        </pc:picChg>
      </pc:sldChg>
      <pc:sldChg chg="modSp mod">
        <pc:chgData name="Richardson, Ashlin CITZ:EX" userId="d1a701de-3bff-4afd-a115-b81daed2fb6a" providerId="ADAL" clId="{0C90DDFE-9B54-4A52-B9CC-AE4534B36F00}" dt="2021-02-23T20:48:27.308" v="3077" actId="1076"/>
        <pc:sldMkLst>
          <pc:docMk/>
          <pc:sldMk cId="4168238782" sldId="374"/>
        </pc:sldMkLst>
        <pc:spChg chg="mod">
          <ac:chgData name="Richardson, Ashlin CITZ:EX" userId="d1a701de-3bff-4afd-a115-b81daed2fb6a" providerId="ADAL" clId="{0C90DDFE-9B54-4A52-B9CC-AE4534B36F00}" dt="2021-02-23T18:48:45.923" v="2669" actId="20577"/>
          <ac:spMkLst>
            <pc:docMk/>
            <pc:sldMk cId="4168238782" sldId="374"/>
            <ac:spMk id="8" creationId="{8F46B7F8-1C3A-4D3B-A19F-7814A3F83AE2}"/>
          </ac:spMkLst>
        </pc:spChg>
        <pc:picChg chg="mod">
          <ac:chgData name="Richardson, Ashlin CITZ:EX" userId="d1a701de-3bff-4afd-a115-b81daed2fb6a" providerId="ADAL" clId="{0C90DDFE-9B54-4A52-B9CC-AE4534B36F00}" dt="2021-02-23T20:48:27.308" v="3077" actId="1076"/>
          <ac:picMkLst>
            <pc:docMk/>
            <pc:sldMk cId="4168238782" sldId="374"/>
            <ac:picMk id="13" creationId="{60277C45-799D-4E66-B0D2-247FD58ED073}"/>
          </ac:picMkLst>
        </pc:picChg>
      </pc:sldChg>
      <pc:sldChg chg="modSp mod">
        <pc:chgData name="Richardson, Ashlin CITZ:EX" userId="d1a701de-3bff-4afd-a115-b81daed2fb6a" providerId="ADAL" clId="{0C90DDFE-9B54-4A52-B9CC-AE4534B36F00}" dt="2021-02-23T21:12:56.119" v="3083" actId="1076"/>
        <pc:sldMkLst>
          <pc:docMk/>
          <pc:sldMk cId="1712933980" sldId="375"/>
        </pc:sldMkLst>
        <pc:spChg chg="mod">
          <ac:chgData name="Richardson, Ashlin CITZ:EX" userId="d1a701de-3bff-4afd-a115-b81daed2fb6a" providerId="ADAL" clId="{0C90DDFE-9B54-4A52-B9CC-AE4534B36F00}" dt="2021-02-23T21:12:52.840" v="3082" actId="1076"/>
          <ac:spMkLst>
            <pc:docMk/>
            <pc:sldMk cId="1712933980" sldId="375"/>
            <ac:spMk id="6" creationId="{E3BFCDAA-C058-40C0-9A0D-73D0A06E2F08}"/>
          </ac:spMkLst>
        </pc:spChg>
        <pc:spChg chg="mod">
          <ac:chgData name="Richardson, Ashlin CITZ:EX" userId="d1a701de-3bff-4afd-a115-b81daed2fb6a" providerId="ADAL" clId="{0C90DDFE-9B54-4A52-B9CC-AE4534B36F00}" dt="2021-02-23T21:12:56.119" v="3083" actId="1076"/>
          <ac:spMkLst>
            <pc:docMk/>
            <pc:sldMk cId="1712933980" sldId="375"/>
            <ac:spMk id="8" creationId="{8F46B7F8-1C3A-4D3B-A19F-7814A3F83AE2}"/>
          </ac:spMkLst>
        </pc:spChg>
        <pc:picChg chg="mod">
          <ac:chgData name="Richardson, Ashlin CITZ:EX" userId="d1a701de-3bff-4afd-a115-b81daed2fb6a" providerId="ADAL" clId="{0C90DDFE-9B54-4A52-B9CC-AE4534B36F00}" dt="2021-02-23T21:12:42.229" v="3081" actId="1076"/>
          <ac:picMkLst>
            <pc:docMk/>
            <pc:sldMk cId="1712933980" sldId="375"/>
            <ac:picMk id="5" creationId="{00000000-0000-0000-0000-000000000000}"/>
          </ac:picMkLst>
        </pc:picChg>
      </pc:sldChg>
      <pc:sldChg chg="delSp modSp mod">
        <pc:chgData name="Richardson, Ashlin CITZ:EX" userId="d1a701de-3bff-4afd-a115-b81daed2fb6a" providerId="ADAL" clId="{0C90DDFE-9B54-4A52-B9CC-AE4534B36F00}" dt="2021-02-23T21:13:03.024" v="3084" actId="1076"/>
        <pc:sldMkLst>
          <pc:docMk/>
          <pc:sldMk cId="573326862" sldId="376"/>
        </pc:sldMkLst>
        <pc:spChg chg="mod">
          <ac:chgData name="Richardson, Ashlin CITZ:EX" userId="d1a701de-3bff-4afd-a115-b81daed2fb6a" providerId="ADAL" clId="{0C90DDFE-9B54-4A52-B9CC-AE4534B36F00}" dt="2021-02-23T18:37:43.064" v="1512" actId="20577"/>
          <ac:spMkLst>
            <pc:docMk/>
            <pc:sldMk cId="573326862" sldId="376"/>
            <ac:spMk id="2" creationId="{D6D7183C-AE71-46A6-84B7-58B230F700B4}"/>
          </ac:spMkLst>
        </pc:spChg>
        <pc:spChg chg="mod">
          <ac:chgData name="Richardson, Ashlin CITZ:EX" userId="d1a701de-3bff-4afd-a115-b81daed2fb6a" providerId="ADAL" clId="{0C90DDFE-9B54-4A52-B9CC-AE4534B36F00}" dt="2021-02-23T21:13:03.024" v="3084" actId="1076"/>
          <ac:spMkLst>
            <pc:docMk/>
            <pc:sldMk cId="573326862" sldId="376"/>
            <ac:spMk id="5" creationId="{B598A280-0AA1-471A-A6D3-7B7E66F4A11C}"/>
          </ac:spMkLst>
        </pc:spChg>
        <pc:spChg chg="del">
          <ac:chgData name="Richardson, Ashlin CITZ:EX" userId="d1a701de-3bff-4afd-a115-b81daed2fb6a" providerId="ADAL" clId="{0C90DDFE-9B54-4A52-B9CC-AE4534B36F00}" dt="2021-02-23T18:37:38.775" v="1509" actId="478"/>
          <ac:spMkLst>
            <pc:docMk/>
            <pc:sldMk cId="573326862" sldId="376"/>
            <ac:spMk id="6" creationId="{B7D60021-CDAF-48BB-9E2A-9F58DF0DBCBF}"/>
          </ac:spMkLst>
        </pc:spChg>
        <pc:picChg chg="mod">
          <ac:chgData name="Richardson, Ashlin CITZ:EX" userId="d1a701de-3bff-4afd-a115-b81daed2fb6a" providerId="ADAL" clId="{0C90DDFE-9B54-4A52-B9CC-AE4534B36F00}" dt="2021-02-23T18:38:04.268" v="1517" actId="14100"/>
          <ac:picMkLst>
            <pc:docMk/>
            <pc:sldMk cId="573326862" sldId="376"/>
            <ac:picMk id="4" creationId="{C836DDC9-6BEC-4BB5-BAFD-116312238E1D}"/>
          </ac:picMkLst>
        </pc:picChg>
      </pc:sldChg>
      <pc:sldChg chg="modSp mod">
        <pc:chgData name="Richardson, Ashlin CITZ:EX" userId="d1a701de-3bff-4afd-a115-b81daed2fb6a" providerId="ADAL" clId="{0C90DDFE-9B54-4A52-B9CC-AE4534B36F00}" dt="2021-02-23T18:46:23.556" v="2513" actId="20577"/>
        <pc:sldMkLst>
          <pc:docMk/>
          <pc:sldMk cId="1321356949" sldId="377"/>
        </pc:sldMkLst>
        <pc:spChg chg="mod">
          <ac:chgData name="Richardson, Ashlin CITZ:EX" userId="d1a701de-3bff-4afd-a115-b81daed2fb6a" providerId="ADAL" clId="{0C90DDFE-9B54-4A52-B9CC-AE4534B36F00}" dt="2021-02-23T18:46:23.556" v="2513" actId="20577"/>
          <ac:spMkLst>
            <pc:docMk/>
            <pc:sldMk cId="1321356949" sldId="377"/>
            <ac:spMk id="4" creationId="{B553C347-7F5C-45F5-ACF8-221B0C9A3D7A}"/>
          </ac:spMkLst>
        </pc:spChg>
        <pc:spChg chg="mod">
          <ac:chgData name="Richardson, Ashlin CITZ:EX" userId="d1a701de-3bff-4afd-a115-b81daed2fb6a" providerId="ADAL" clId="{0C90DDFE-9B54-4A52-B9CC-AE4534B36F00}" dt="2021-02-23T18:46:02.734" v="2468" actId="20577"/>
          <ac:spMkLst>
            <pc:docMk/>
            <pc:sldMk cId="1321356949" sldId="377"/>
            <ac:spMk id="10" creationId="{5CC54344-027C-4C74-A542-192275A7AD3F}"/>
          </ac:spMkLst>
        </pc:spChg>
        <pc:spChg chg="mod">
          <ac:chgData name="Richardson, Ashlin CITZ:EX" userId="d1a701de-3bff-4afd-a115-b81daed2fb6a" providerId="ADAL" clId="{0C90DDFE-9B54-4A52-B9CC-AE4534B36F00}" dt="2021-02-23T18:46:13.964" v="2478" actId="20577"/>
          <ac:spMkLst>
            <pc:docMk/>
            <pc:sldMk cId="1321356949" sldId="377"/>
            <ac:spMk id="11" creationId="{8D65286D-927F-4BA2-9422-E1068D5438CA}"/>
          </ac:spMkLst>
        </pc:spChg>
      </pc:sldChg>
      <pc:sldChg chg="addSp delSp modSp mod delAnim modAnim">
        <pc:chgData name="Richardson, Ashlin CITZ:EX" userId="d1a701de-3bff-4afd-a115-b81daed2fb6a" providerId="ADAL" clId="{0C90DDFE-9B54-4A52-B9CC-AE4534B36F00}" dt="2021-02-23T22:55:50.150" v="3108" actId="14100"/>
        <pc:sldMkLst>
          <pc:docMk/>
          <pc:sldMk cId="2710405210" sldId="378"/>
        </pc:sldMkLst>
        <pc:spChg chg="mod">
          <ac:chgData name="Richardson, Ashlin CITZ:EX" userId="d1a701de-3bff-4afd-a115-b81daed2fb6a" providerId="ADAL" clId="{0C90DDFE-9B54-4A52-B9CC-AE4534B36F00}" dt="2021-02-23T17:52:30.571" v="179" actId="20577"/>
          <ac:spMkLst>
            <pc:docMk/>
            <pc:sldMk cId="2710405210" sldId="378"/>
            <ac:spMk id="2" creationId="{AAD9FDDB-8F15-43BD-9E0F-5B2F71FB7D4B}"/>
          </ac:spMkLst>
        </pc:spChg>
        <pc:spChg chg="del">
          <ac:chgData name="Richardson, Ashlin CITZ:EX" userId="d1a701de-3bff-4afd-a115-b81daed2fb6a" providerId="ADAL" clId="{0C90DDFE-9B54-4A52-B9CC-AE4534B36F00}" dt="2021-02-23T17:46:48.218" v="2" actId="478"/>
          <ac:spMkLst>
            <pc:docMk/>
            <pc:sldMk cId="2710405210" sldId="378"/>
            <ac:spMk id="3" creationId="{874AB718-80BC-4727-87A7-33B8BE49AB18}"/>
          </ac:spMkLst>
        </pc:spChg>
        <pc:picChg chg="add mod">
          <ac:chgData name="Richardson, Ashlin CITZ:EX" userId="d1a701de-3bff-4afd-a115-b81daed2fb6a" providerId="ADAL" clId="{0C90DDFE-9B54-4A52-B9CC-AE4534B36F00}" dt="2021-02-23T22:55:50.150" v="3108" actId="14100"/>
          <ac:picMkLst>
            <pc:docMk/>
            <pc:sldMk cId="2710405210" sldId="378"/>
            <ac:picMk id="3" creationId="{6CBA7C09-2C29-48CA-8AA8-65D8568FB177}"/>
          </ac:picMkLst>
        </pc:picChg>
        <pc:picChg chg="del">
          <ac:chgData name="Richardson, Ashlin CITZ:EX" userId="d1a701de-3bff-4afd-a115-b81daed2fb6a" providerId="ADAL" clId="{0C90DDFE-9B54-4A52-B9CC-AE4534B36F00}" dt="2021-02-23T17:44:17.688" v="0" actId="478"/>
          <ac:picMkLst>
            <pc:docMk/>
            <pc:sldMk cId="2710405210" sldId="378"/>
            <ac:picMk id="4" creationId="{3E9498AA-13C1-4B54-84FB-33F30EADD1E4}"/>
          </ac:picMkLst>
        </pc:picChg>
        <pc:picChg chg="add del mod">
          <ac:chgData name="Richardson, Ashlin CITZ:EX" userId="d1a701de-3bff-4afd-a115-b81daed2fb6a" providerId="ADAL" clId="{0C90DDFE-9B54-4A52-B9CC-AE4534B36F00}" dt="2021-02-23T22:54:01.022" v="3094" actId="478"/>
          <ac:picMkLst>
            <pc:docMk/>
            <pc:sldMk cId="2710405210" sldId="378"/>
            <ac:picMk id="5" creationId="{134532D3-CD94-49E2-B3D8-779A9E2E0FB9}"/>
          </ac:picMkLst>
        </pc:picChg>
      </pc:sldChg>
      <pc:sldChg chg="addSp delSp modSp mod delAnim modAnim">
        <pc:chgData name="Richardson, Ashlin CITZ:EX" userId="d1a701de-3bff-4afd-a115-b81daed2fb6a" providerId="ADAL" clId="{0C90DDFE-9B54-4A52-B9CC-AE4534B36F00}" dt="2021-02-23T22:56:31.032" v="3110" actId="1076"/>
        <pc:sldMkLst>
          <pc:docMk/>
          <pc:sldMk cId="2597062608" sldId="379"/>
        </pc:sldMkLst>
        <pc:spChg chg="mod">
          <ac:chgData name="Richardson, Ashlin CITZ:EX" userId="d1a701de-3bff-4afd-a115-b81daed2fb6a" providerId="ADAL" clId="{0C90DDFE-9B54-4A52-B9CC-AE4534B36F00}" dt="2021-02-23T17:52:34.677" v="180" actId="6549"/>
          <ac:spMkLst>
            <pc:docMk/>
            <pc:sldMk cId="2597062608" sldId="379"/>
            <ac:spMk id="2" creationId="{AAD9FDDB-8F15-43BD-9E0F-5B2F71FB7D4B}"/>
          </ac:spMkLst>
        </pc:spChg>
        <pc:picChg chg="add del mod">
          <ac:chgData name="Richardson, Ashlin CITZ:EX" userId="d1a701de-3bff-4afd-a115-b81daed2fb6a" providerId="ADAL" clId="{0C90DDFE-9B54-4A52-B9CC-AE4534B36F00}" dt="2021-02-23T22:54:02.308" v="3095" actId="478"/>
          <ac:picMkLst>
            <pc:docMk/>
            <pc:sldMk cId="2597062608" sldId="379"/>
            <ac:picMk id="3" creationId="{FBFC180C-0F71-43E9-83A9-35D50C3A2D6A}"/>
          </ac:picMkLst>
        </pc:picChg>
        <pc:picChg chg="del">
          <ac:chgData name="Richardson, Ashlin CITZ:EX" userId="d1a701de-3bff-4afd-a115-b81daed2fb6a" providerId="ADAL" clId="{0C90DDFE-9B54-4A52-B9CC-AE4534B36F00}" dt="2021-02-23T17:44:20.345" v="1" actId="478"/>
          <ac:picMkLst>
            <pc:docMk/>
            <pc:sldMk cId="2597062608" sldId="379"/>
            <ac:picMk id="4" creationId="{40045A79-4C4D-450D-B2DA-FEE8195CDA6C}"/>
          </ac:picMkLst>
        </pc:picChg>
        <pc:picChg chg="add mod">
          <ac:chgData name="Richardson, Ashlin CITZ:EX" userId="d1a701de-3bff-4afd-a115-b81daed2fb6a" providerId="ADAL" clId="{0C90DDFE-9B54-4A52-B9CC-AE4534B36F00}" dt="2021-02-23T22:56:31.032" v="3110" actId="1076"/>
          <ac:picMkLst>
            <pc:docMk/>
            <pc:sldMk cId="2597062608" sldId="379"/>
            <ac:picMk id="4" creationId="{C6908776-E4AE-4667-BE60-7EAFF9E9711F}"/>
          </ac:picMkLst>
        </pc:picChg>
      </pc:sldChg>
      <pc:sldChg chg="delSp modSp add mod">
        <pc:chgData name="Richardson, Ashlin CITZ:EX" userId="d1a701de-3bff-4afd-a115-b81daed2fb6a" providerId="ADAL" clId="{0C90DDFE-9B54-4A52-B9CC-AE4534B36F00}" dt="2021-02-23T21:13:19.482" v="3085" actId="14100"/>
        <pc:sldMkLst>
          <pc:docMk/>
          <pc:sldMk cId="3670792474" sldId="380"/>
        </pc:sldMkLst>
        <pc:spChg chg="mod">
          <ac:chgData name="Richardson, Ashlin CITZ:EX" userId="d1a701de-3bff-4afd-a115-b81daed2fb6a" providerId="ADAL" clId="{0C90DDFE-9B54-4A52-B9CC-AE4534B36F00}" dt="2021-02-23T18:53:47.866" v="3036" actId="20577"/>
          <ac:spMkLst>
            <pc:docMk/>
            <pc:sldMk cId="3670792474" sldId="380"/>
            <ac:spMk id="2" creationId="{D6D7183C-AE71-46A6-84B7-58B230F700B4}"/>
          </ac:spMkLst>
        </pc:spChg>
        <pc:spChg chg="mod">
          <ac:chgData name="Richardson, Ashlin CITZ:EX" userId="d1a701de-3bff-4afd-a115-b81daed2fb6a" providerId="ADAL" clId="{0C90DDFE-9B54-4A52-B9CC-AE4534B36F00}" dt="2021-02-23T21:13:19.482" v="3085" actId="14100"/>
          <ac:spMkLst>
            <pc:docMk/>
            <pc:sldMk cId="3670792474" sldId="380"/>
            <ac:spMk id="5" creationId="{B598A280-0AA1-471A-A6D3-7B7E66F4A11C}"/>
          </ac:spMkLst>
        </pc:spChg>
        <pc:spChg chg="mod">
          <ac:chgData name="Richardson, Ashlin CITZ:EX" userId="d1a701de-3bff-4afd-a115-b81daed2fb6a" providerId="ADAL" clId="{0C90DDFE-9B54-4A52-B9CC-AE4534B36F00}" dt="2021-02-23T18:40:33.574" v="1788" actId="21"/>
          <ac:spMkLst>
            <pc:docMk/>
            <pc:sldMk cId="3670792474" sldId="380"/>
            <ac:spMk id="6" creationId="{B7D60021-CDAF-48BB-9E2A-9F58DF0DBCBF}"/>
          </ac:spMkLst>
        </pc:spChg>
        <pc:picChg chg="del">
          <ac:chgData name="Richardson, Ashlin CITZ:EX" userId="d1a701de-3bff-4afd-a115-b81daed2fb6a" providerId="ADAL" clId="{0C90DDFE-9B54-4A52-B9CC-AE4534B36F00}" dt="2021-02-23T18:40:28.331" v="1787" actId="478"/>
          <ac:picMkLst>
            <pc:docMk/>
            <pc:sldMk cId="3670792474" sldId="380"/>
            <ac:picMk id="4" creationId="{C836DDC9-6BEC-4BB5-BAFD-116312238E1D}"/>
          </ac:picMkLst>
        </pc:picChg>
      </pc:sldChg>
      <pc:sldChg chg="del">
        <pc:chgData name="Richardson, Ashlin CITZ:EX" userId="d1a701de-3bff-4afd-a115-b81daed2fb6a" providerId="ADAL" clId="{0C90DDFE-9B54-4A52-B9CC-AE4534B36F00}" dt="2021-02-23T21:14:14.735" v="3086" actId="2696"/>
        <pc:sldMkLst>
          <pc:docMk/>
          <pc:sldMk cId="2051336662" sldId="381"/>
        </pc:sldMkLst>
      </pc:sldChg>
      <pc:sldMasterChg chg="modSldLayout">
        <pc:chgData name="Richardson, Ashlin CITZ:EX" userId="d1a701de-3bff-4afd-a115-b81daed2fb6a" providerId="ADAL" clId="{0C90DDFE-9B54-4A52-B9CC-AE4534B36F00}" dt="2021-02-23T20:46:49.783" v="3070" actId="1076"/>
        <pc:sldMasterMkLst>
          <pc:docMk/>
          <pc:sldMasterMk cId="2624222305" sldId="2147483660"/>
        </pc:sldMasterMkLst>
        <pc:sldLayoutChg chg="modSp">
          <pc:chgData name="Richardson, Ashlin CITZ:EX" userId="d1a701de-3bff-4afd-a115-b81daed2fb6a" providerId="ADAL" clId="{0C90DDFE-9B54-4A52-B9CC-AE4534B36F00}" dt="2021-02-23T20:44:09.296" v="3039" actId="14100"/>
          <pc:sldLayoutMkLst>
            <pc:docMk/>
            <pc:sldMasterMk cId="2624222305" sldId="2147483660"/>
            <pc:sldLayoutMk cId="104120659" sldId="2147483661"/>
          </pc:sldLayoutMkLst>
          <pc:picChg chg="mod">
            <ac:chgData name="Richardson, Ashlin CITZ:EX" userId="d1a701de-3bff-4afd-a115-b81daed2fb6a" providerId="ADAL" clId="{0C90DDFE-9B54-4A52-B9CC-AE4534B36F00}" dt="2021-02-23T20:44:09.296" v="3039" actId="14100"/>
            <ac:picMkLst>
              <pc:docMk/>
              <pc:sldMasterMk cId="2624222305" sldId="2147483660"/>
              <pc:sldLayoutMk cId="104120659" sldId="2147483661"/>
              <ac:picMk id="8" creationId="{00000000-0000-0000-0000-000000000000}"/>
            </ac:picMkLst>
          </pc:picChg>
        </pc:sldLayoutChg>
        <pc:sldLayoutChg chg="addSp delSp modSp mod">
          <pc:chgData name="Richardson, Ashlin CITZ:EX" userId="d1a701de-3bff-4afd-a115-b81daed2fb6a" providerId="ADAL" clId="{0C90DDFE-9B54-4A52-B9CC-AE4534B36F00}" dt="2021-02-23T20:46:27.521" v="3066" actId="1076"/>
          <pc:sldLayoutMkLst>
            <pc:docMk/>
            <pc:sldMasterMk cId="2624222305" sldId="2147483660"/>
            <pc:sldLayoutMk cId="1279103798" sldId="2147483662"/>
          </pc:sldLayoutMkLst>
          <pc:picChg chg="del mod">
            <ac:chgData name="Richardson, Ashlin CITZ:EX" userId="d1a701de-3bff-4afd-a115-b81daed2fb6a" providerId="ADAL" clId="{0C90DDFE-9B54-4A52-B9CC-AE4534B36F00}" dt="2021-02-23T20:45:11.120" v="3050" actId="478"/>
            <ac:picMkLst>
              <pc:docMk/>
              <pc:sldMasterMk cId="2624222305" sldId="2147483660"/>
              <pc:sldLayoutMk cId="1279103798" sldId="2147483662"/>
              <ac:picMk id="21" creationId="{00000000-0000-0000-0000-000000000000}"/>
            </ac:picMkLst>
          </pc:picChg>
          <pc:picChg chg="add del mod">
            <ac:chgData name="Richardson, Ashlin CITZ:EX" userId="d1a701de-3bff-4afd-a115-b81daed2fb6a" providerId="ADAL" clId="{0C90DDFE-9B54-4A52-B9CC-AE4534B36F00}" dt="2021-02-23T20:45:09.795" v="3049" actId="478"/>
            <ac:picMkLst>
              <pc:docMk/>
              <pc:sldMasterMk cId="2624222305" sldId="2147483660"/>
              <pc:sldLayoutMk cId="1279103798" sldId="2147483662"/>
              <ac:picMk id="23" creationId="{3B4EE580-1CA7-4C45-BCA4-ADA40A6BA5A2}"/>
            </ac:picMkLst>
          </pc:picChg>
          <pc:picChg chg="add mod">
            <ac:chgData name="Richardson, Ashlin CITZ:EX" userId="d1a701de-3bff-4afd-a115-b81daed2fb6a" providerId="ADAL" clId="{0C90DDFE-9B54-4A52-B9CC-AE4534B36F00}" dt="2021-02-23T20:46:27.521" v="3066" actId="1076"/>
            <ac:picMkLst>
              <pc:docMk/>
              <pc:sldMasterMk cId="2624222305" sldId="2147483660"/>
              <pc:sldLayoutMk cId="1279103798" sldId="2147483662"/>
              <ac:picMk id="26" creationId="{134C7D3F-8599-4255-8F00-DAECB1699541}"/>
            </ac:picMkLst>
          </pc:picChg>
        </pc:sldLayoutChg>
        <pc:sldLayoutChg chg="addSp delSp modSp mod">
          <pc:chgData name="Richardson, Ashlin CITZ:EX" userId="d1a701de-3bff-4afd-a115-b81daed2fb6a" providerId="ADAL" clId="{0C90DDFE-9B54-4A52-B9CC-AE4534B36F00}" dt="2021-02-23T20:46:38.483" v="3068" actId="1076"/>
          <pc:sldLayoutMkLst>
            <pc:docMk/>
            <pc:sldMasterMk cId="2624222305" sldId="2147483660"/>
            <pc:sldLayoutMk cId="2648559149" sldId="2147483664"/>
          </pc:sldLayoutMkLst>
          <pc:picChg chg="add mod">
            <ac:chgData name="Richardson, Ashlin CITZ:EX" userId="d1a701de-3bff-4afd-a115-b81daed2fb6a" providerId="ADAL" clId="{0C90DDFE-9B54-4A52-B9CC-AE4534B36F00}" dt="2021-02-23T20:46:38.483" v="3068" actId="1076"/>
            <ac:picMkLst>
              <pc:docMk/>
              <pc:sldMasterMk cId="2624222305" sldId="2147483660"/>
              <pc:sldLayoutMk cId="2648559149" sldId="2147483664"/>
              <ac:picMk id="21" creationId="{F45C650D-E04B-41E8-A359-65417D55209E}"/>
            </ac:picMkLst>
          </pc:picChg>
          <pc:picChg chg="del">
            <ac:chgData name="Richardson, Ashlin CITZ:EX" userId="d1a701de-3bff-4afd-a115-b81daed2fb6a" providerId="ADAL" clId="{0C90DDFE-9B54-4A52-B9CC-AE4534B36F00}" dt="2021-02-23T20:45:30.570" v="3056" actId="478"/>
            <ac:picMkLst>
              <pc:docMk/>
              <pc:sldMasterMk cId="2624222305" sldId="2147483660"/>
              <pc:sldLayoutMk cId="2648559149" sldId="2147483664"/>
              <ac:picMk id="26" creationId="{00000000-0000-0000-0000-000000000000}"/>
            </ac:picMkLst>
          </pc:picChg>
        </pc:sldLayoutChg>
        <pc:sldLayoutChg chg="addSp delSp modSp mod">
          <pc:chgData name="Richardson, Ashlin CITZ:EX" userId="d1a701de-3bff-4afd-a115-b81daed2fb6a" providerId="ADAL" clId="{0C90DDFE-9B54-4A52-B9CC-AE4534B36F00}" dt="2021-02-23T20:46:44.451" v="3069" actId="1076"/>
          <pc:sldLayoutMkLst>
            <pc:docMk/>
            <pc:sldMasterMk cId="2624222305" sldId="2147483660"/>
            <pc:sldLayoutMk cId="3964484492" sldId="2147483665"/>
          </pc:sldLayoutMkLst>
          <pc:picChg chg="del">
            <ac:chgData name="Richardson, Ashlin CITZ:EX" userId="d1a701de-3bff-4afd-a115-b81daed2fb6a" providerId="ADAL" clId="{0C90DDFE-9B54-4A52-B9CC-AE4534B36F00}" dt="2021-02-23T20:45:33.641" v="3058" actId="478"/>
            <ac:picMkLst>
              <pc:docMk/>
              <pc:sldMasterMk cId="2624222305" sldId="2147483660"/>
              <pc:sldLayoutMk cId="3964484492" sldId="2147483665"/>
              <ac:picMk id="17" creationId="{00000000-0000-0000-0000-000000000000}"/>
            </ac:picMkLst>
          </pc:picChg>
          <pc:picChg chg="add mod">
            <ac:chgData name="Richardson, Ashlin CITZ:EX" userId="d1a701de-3bff-4afd-a115-b81daed2fb6a" providerId="ADAL" clId="{0C90DDFE-9B54-4A52-B9CC-AE4534B36F00}" dt="2021-02-23T20:46:44.451" v="3069" actId="1076"/>
            <ac:picMkLst>
              <pc:docMk/>
              <pc:sldMasterMk cId="2624222305" sldId="2147483660"/>
              <pc:sldLayoutMk cId="3964484492" sldId="2147483665"/>
              <ac:picMk id="22" creationId="{C6359E39-1097-47C1-8B02-627173FAC1F8}"/>
            </ac:picMkLst>
          </pc:picChg>
        </pc:sldLayoutChg>
        <pc:sldLayoutChg chg="addSp delSp modSp mod">
          <pc:chgData name="Richardson, Ashlin CITZ:EX" userId="d1a701de-3bff-4afd-a115-b81daed2fb6a" providerId="ADAL" clId="{0C90DDFE-9B54-4A52-B9CC-AE4534B36F00}" dt="2021-02-23T20:46:49.783" v="3070" actId="1076"/>
          <pc:sldLayoutMkLst>
            <pc:docMk/>
            <pc:sldMasterMk cId="2624222305" sldId="2147483660"/>
            <pc:sldLayoutMk cId="534330800" sldId="2147483666"/>
          </pc:sldLayoutMkLst>
          <pc:picChg chg="del">
            <ac:chgData name="Richardson, Ashlin CITZ:EX" userId="d1a701de-3bff-4afd-a115-b81daed2fb6a" providerId="ADAL" clId="{0C90DDFE-9B54-4A52-B9CC-AE4534B36F00}" dt="2021-02-23T20:45:36.516" v="3060" actId="478"/>
            <ac:picMkLst>
              <pc:docMk/>
              <pc:sldMasterMk cId="2624222305" sldId="2147483660"/>
              <pc:sldLayoutMk cId="534330800" sldId="2147483666"/>
              <ac:picMk id="16" creationId="{00000000-0000-0000-0000-000000000000}"/>
            </ac:picMkLst>
          </pc:picChg>
          <pc:picChg chg="add mod">
            <ac:chgData name="Richardson, Ashlin CITZ:EX" userId="d1a701de-3bff-4afd-a115-b81daed2fb6a" providerId="ADAL" clId="{0C90DDFE-9B54-4A52-B9CC-AE4534B36F00}" dt="2021-02-23T20:46:49.783" v="3070" actId="1076"/>
            <ac:picMkLst>
              <pc:docMk/>
              <pc:sldMasterMk cId="2624222305" sldId="2147483660"/>
              <pc:sldLayoutMk cId="534330800" sldId="2147483666"/>
              <ac:picMk id="18" creationId="{4DD97A10-7C7F-41C7-8931-1D50455E83F8}"/>
            </ac:picMkLst>
          </pc:picChg>
        </pc:sldLayoutChg>
        <pc:sldLayoutChg chg="modSp mod">
          <pc:chgData name="Richardson, Ashlin CITZ:EX" userId="d1a701de-3bff-4afd-a115-b81daed2fb6a" providerId="ADAL" clId="{0C90DDFE-9B54-4A52-B9CC-AE4534B36F00}" dt="2021-02-23T20:46:14.051" v="3064" actId="1076"/>
          <pc:sldLayoutMkLst>
            <pc:docMk/>
            <pc:sldMasterMk cId="2624222305" sldId="2147483660"/>
            <pc:sldLayoutMk cId="1837690088" sldId="2147483668"/>
          </pc:sldLayoutMkLst>
          <pc:picChg chg="mod">
            <ac:chgData name="Richardson, Ashlin CITZ:EX" userId="d1a701de-3bff-4afd-a115-b81daed2fb6a" providerId="ADAL" clId="{0C90DDFE-9B54-4A52-B9CC-AE4534B36F00}" dt="2021-02-23T20:46:14.051" v="3064" actId="1076"/>
            <ac:picMkLst>
              <pc:docMk/>
              <pc:sldMasterMk cId="2624222305" sldId="2147483660"/>
              <pc:sldLayoutMk cId="1837690088" sldId="2147483668"/>
              <ac:picMk id="25" creationId="{00000000-0000-0000-0000-000000000000}"/>
            </ac:picMkLst>
          </pc:picChg>
        </pc:sldLayoutChg>
        <pc:sldLayoutChg chg="addSp delSp modSp mod">
          <pc:chgData name="Richardson, Ashlin CITZ:EX" userId="d1a701de-3bff-4afd-a115-b81daed2fb6a" providerId="ADAL" clId="{0C90DDFE-9B54-4A52-B9CC-AE4534B36F00}" dt="2021-02-23T20:46:07.428" v="3063" actId="1076"/>
          <pc:sldLayoutMkLst>
            <pc:docMk/>
            <pc:sldMasterMk cId="2624222305" sldId="2147483660"/>
            <pc:sldLayoutMk cId="2207849124" sldId="2147483669"/>
          </pc:sldLayoutMkLst>
          <pc:picChg chg="add mod">
            <ac:chgData name="Richardson, Ashlin CITZ:EX" userId="d1a701de-3bff-4afd-a115-b81daed2fb6a" providerId="ADAL" clId="{0C90DDFE-9B54-4A52-B9CC-AE4534B36F00}" dt="2021-02-23T20:46:07.428" v="3063" actId="1076"/>
            <ac:picMkLst>
              <pc:docMk/>
              <pc:sldMasterMk cId="2624222305" sldId="2147483660"/>
              <pc:sldLayoutMk cId="2207849124" sldId="2147483669"/>
              <ac:picMk id="23" creationId="{A86D6D2F-7AF9-43FB-B413-BF622CAD488D}"/>
            </ac:picMkLst>
          </pc:picChg>
          <pc:picChg chg="del">
            <ac:chgData name="Richardson, Ashlin CITZ:EX" userId="d1a701de-3bff-4afd-a115-b81daed2fb6a" providerId="ADAL" clId="{0C90DDFE-9B54-4A52-B9CC-AE4534B36F00}" dt="2021-02-23T20:45:16.111" v="3052" actId="478"/>
            <ac:picMkLst>
              <pc:docMk/>
              <pc:sldMasterMk cId="2624222305" sldId="2147483660"/>
              <pc:sldLayoutMk cId="2207849124" sldId="2147483669"/>
              <ac:picMk id="24" creationId="{00000000-0000-0000-0000-000000000000}"/>
            </ac:picMkLst>
          </pc:picChg>
        </pc:sldLayoutChg>
        <pc:sldLayoutChg chg="addSp delSp modSp mod">
          <pc:chgData name="Richardson, Ashlin CITZ:EX" userId="d1a701de-3bff-4afd-a115-b81daed2fb6a" providerId="ADAL" clId="{0C90DDFE-9B54-4A52-B9CC-AE4534B36F00}" dt="2021-02-23T20:46:33.852" v="3067" actId="1076"/>
          <pc:sldLayoutMkLst>
            <pc:docMk/>
            <pc:sldMasterMk cId="2624222305" sldId="2147483660"/>
            <pc:sldLayoutMk cId="3175256456" sldId="2147483670"/>
          </pc:sldLayoutMkLst>
          <pc:picChg chg="del">
            <ac:chgData name="Richardson, Ashlin CITZ:EX" userId="d1a701de-3bff-4afd-a115-b81daed2fb6a" providerId="ADAL" clId="{0C90DDFE-9B54-4A52-B9CC-AE4534B36F00}" dt="2021-02-23T20:45:19.703" v="3054" actId="478"/>
            <ac:picMkLst>
              <pc:docMk/>
              <pc:sldMasterMk cId="2624222305" sldId="2147483660"/>
              <pc:sldLayoutMk cId="3175256456" sldId="2147483670"/>
              <ac:picMk id="21" creationId="{00000000-0000-0000-0000-000000000000}"/>
            </ac:picMkLst>
          </pc:picChg>
          <pc:picChg chg="add mod">
            <ac:chgData name="Richardson, Ashlin CITZ:EX" userId="d1a701de-3bff-4afd-a115-b81daed2fb6a" providerId="ADAL" clId="{0C90DDFE-9B54-4A52-B9CC-AE4534B36F00}" dt="2021-02-23T20:46:33.852" v="3067" actId="1076"/>
            <ac:picMkLst>
              <pc:docMk/>
              <pc:sldMasterMk cId="2624222305" sldId="2147483660"/>
              <pc:sldLayoutMk cId="3175256456" sldId="2147483670"/>
              <ac:picMk id="22" creationId="{45AF39C6-C421-42AD-9B7A-26D7BC824772}"/>
            </ac:picMkLst>
          </pc:picChg>
        </pc:sldLayoutChg>
      </pc:sldMasterChg>
    </pc:docChg>
  </pc:docChgLst>
  <pc:docChgLst>
    <pc:chgData name="Mendelev, Alex CITZ:EX" userId="S::alex.mendelev@gov.bc.ca::5b96ca3e-6618-44a4-a4f3-9a637f01ac30" providerId="AD" clId="Web-{1B818D81-0964-15AC-FE8C-010B7F942DB5}"/>
    <pc:docChg chg="addSld delSld modSld sldOrd modSection">
      <pc:chgData name="Mendelev, Alex CITZ:EX" userId="S::alex.mendelev@gov.bc.ca::5b96ca3e-6618-44a4-a4f3-9a637f01ac30" providerId="AD" clId="Web-{1B818D81-0964-15AC-FE8C-010B7F942DB5}" dt="2021-02-24T17:27:39.891" v="169"/>
      <pc:docMkLst>
        <pc:docMk/>
      </pc:docMkLst>
      <pc:sldChg chg="modSp">
        <pc:chgData name="Mendelev, Alex CITZ:EX" userId="S::alex.mendelev@gov.bc.ca::5b96ca3e-6618-44a4-a4f3-9a637f01ac30" providerId="AD" clId="Web-{1B818D81-0964-15AC-FE8C-010B7F942DB5}" dt="2021-02-23T23:12:24.918" v="16" actId="20577"/>
        <pc:sldMkLst>
          <pc:docMk/>
          <pc:sldMk cId="97701931" sldId="336"/>
        </pc:sldMkLst>
        <pc:spChg chg="mod">
          <ac:chgData name="Mendelev, Alex CITZ:EX" userId="S::alex.mendelev@gov.bc.ca::5b96ca3e-6618-44a4-a4f3-9a637f01ac30" providerId="AD" clId="Web-{1B818D81-0964-15AC-FE8C-010B7F942DB5}" dt="2021-02-23T23:12:24.918" v="16" actId="20577"/>
          <ac:spMkLst>
            <pc:docMk/>
            <pc:sldMk cId="97701931" sldId="336"/>
            <ac:spMk id="5" creationId="{00000000-0000-0000-0000-000000000000}"/>
          </ac:spMkLst>
        </pc:spChg>
      </pc:sldChg>
      <pc:sldChg chg="modSp">
        <pc:chgData name="Mendelev, Alex CITZ:EX" userId="S::alex.mendelev@gov.bc.ca::5b96ca3e-6618-44a4-a4f3-9a637f01ac30" providerId="AD" clId="Web-{1B818D81-0964-15AC-FE8C-010B7F942DB5}" dt="2021-02-24T00:02:50.616" v="100" actId="20577"/>
        <pc:sldMkLst>
          <pc:docMk/>
          <pc:sldMk cId="4168238782" sldId="374"/>
        </pc:sldMkLst>
        <pc:spChg chg="mod">
          <ac:chgData name="Mendelev, Alex CITZ:EX" userId="S::alex.mendelev@gov.bc.ca::5b96ca3e-6618-44a4-a4f3-9a637f01ac30" providerId="AD" clId="Web-{1B818D81-0964-15AC-FE8C-010B7F942DB5}" dt="2021-02-23T23:42:06.864" v="26" actId="20577"/>
          <ac:spMkLst>
            <pc:docMk/>
            <pc:sldMk cId="4168238782" sldId="374"/>
            <ac:spMk id="6" creationId="{E3BFCDAA-C058-40C0-9A0D-73D0A06E2F08}"/>
          </ac:spMkLst>
        </pc:spChg>
        <pc:spChg chg="mod">
          <ac:chgData name="Mendelev, Alex CITZ:EX" userId="S::alex.mendelev@gov.bc.ca::5b96ca3e-6618-44a4-a4f3-9a637f01ac30" providerId="AD" clId="Web-{1B818D81-0964-15AC-FE8C-010B7F942DB5}" dt="2021-02-24T00:02:50.616" v="100" actId="20577"/>
          <ac:spMkLst>
            <pc:docMk/>
            <pc:sldMk cId="4168238782" sldId="374"/>
            <ac:spMk id="8" creationId="{8F46B7F8-1C3A-4D3B-A19F-7814A3F83AE2}"/>
          </ac:spMkLst>
        </pc:spChg>
      </pc:sldChg>
      <pc:sldChg chg="modSp">
        <pc:chgData name="Mendelev, Alex CITZ:EX" userId="S::alex.mendelev@gov.bc.ca::5b96ca3e-6618-44a4-a4f3-9a637f01ac30" providerId="AD" clId="Web-{1B818D81-0964-15AC-FE8C-010B7F942DB5}" dt="2021-02-24T00:02:02.522" v="92" actId="20577"/>
        <pc:sldMkLst>
          <pc:docMk/>
          <pc:sldMk cId="573326862" sldId="376"/>
        </pc:sldMkLst>
        <pc:spChg chg="mod">
          <ac:chgData name="Mendelev, Alex CITZ:EX" userId="S::alex.mendelev@gov.bc.ca::5b96ca3e-6618-44a4-a4f3-9a637f01ac30" providerId="AD" clId="Web-{1B818D81-0964-15AC-FE8C-010B7F942DB5}" dt="2021-02-24T00:02:02.522" v="92" actId="20577"/>
          <ac:spMkLst>
            <pc:docMk/>
            <pc:sldMk cId="573326862" sldId="376"/>
            <ac:spMk id="5" creationId="{B598A280-0AA1-471A-A6D3-7B7E66F4A11C}"/>
          </ac:spMkLst>
        </pc:spChg>
      </pc:sldChg>
      <pc:sldChg chg="ord">
        <pc:chgData name="Mendelev, Alex CITZ:EX" userId="S::alex.mendelev@gov.bc.ca::5b96ca3e-6618-44a4-a4f3-9a637f01ac30" providerId="AD" clId="Web-{1B818D81-0964-15AC-FE8C-010B7F942DB5}" dt="2021-02-24T17:27:39.891" v="169"/>
        <pc:sldMkLst>
          <pc:docMk/>
          <pc:sldMk cId="1321356949" sldId="377"/>
        </pc:sldMkLst>
      </pc:sldChg>
      <pc:sldChg chg="modSp">
        <pc:chgData name="Mendelev, Alex CITZ:EX" userId="S::alex.mendelev@gov.bc.ca::5b96ca3e-6618-44a4-a4f3-9a637f01ac30" providerId="AD" clId="Web-{1B818D81-0964-15AC-FE8C-010B7F942DB5}" dt="2021-02-24T00:11:13.773" v="160" actId="20577"/>
        <pc:sldMkLst>
          <pc:docMk/>
          <pc:sldMk cId="3670792474" sldId="380"/>
        </pc:sldMkLst>
        <pc:spChg chg="mod">
          <ac:chgData name="Mendelev, Alex CITZ:EX" userId="S::alex.mendelev@gov.bc.ca::5b96ca3e-6618-44a4-a4f3-9a637f01ac30" providerId="AD" clId="Web-{1B818D81-0964-15AC-FE8C-010B7F942DB5}" dt="2021-02-24T00:05:46.163" v="111" actId="20577"/>
          <ac:spMkLst>
            <pc:docMk/>
            <pc:sldMk cId="3670792474" sldId="380"/>
            <ac:spMk id="2" creationId="{D6D7183C-AE71-46A6-84B7-58B230F700B4}"/>
          </ac:spMkLst>
        </pc:spChg>
        <pc:spChg chg="mod">
          <ac:chgData name="Mendelev, Alex CITZ:EX" userId="S::alex.mendelev@gov.bc.ca::5b96ca3e-6618-44a4-a4f3-9a637f01ac30" providerId="AD" clId="Web-{1B818D81-0964-15AC-FE8C-010B7F942DB5}" dt="2021-02-24T00:11:13.773" v="160" actId="20577"/>
          <ac:spMkLst>
            <pc:docMk/>
            <pc:sldMk cId="3670792474" sldId="380"/>
            <ac:spMk id="5" creationId="{B598A280-0AA1-471A-A6D3-7B7E66F4A11C}"/>
          </ac:spMkLst>
        </pc:spChg>
      </pc:sldChg>
      <pc:sldChg chg="modSp add replId">
        <pc:chgData name="Mendelev, Alex CITZ:EX" userId="S::alex.mendelev@gov.bc.ca::5b96ca3e-6618-44a4-a4f3-9a637f01ac30" providerId="AD" clId="Web-{1B818D81-0964-15AC-FE8C-010B7F942DB5}" dt="2021-02-24T17:27:20.766" v="168" actId="20577"/>
        <pc:sldMkLst>
          <pc:docMk/>
          <pc:sldMk cId="234121550" sldId="381"/>
        </pc:sldMkLst>
        <pc:spChg chg="mod">
          <ac:chgData name="Mendelev, Alex CITZ:EX" userId="S::alex.mendelev@gov.bc.ca::5b96ca3e-6618-44a4-a4f3-9a637f01ac30" providerId="AD" clId="Web-{1B818D81-0964-15AC-FE8C-010B7F942DB5}" dt="2021-02-24T17:27:20.766" v="168" actId="20577"/>
          <ac:spMkLst>
            <pc:docMk/>
            <pc:sldMk cId="234121550" sldId="381"/>
            <ac:spMk id="3" creationId="{00000000-0000-0000-0000-000000000000}"/>
          </ac:spMkLst>
        </pc:spChg>
      </pc:sldChg>
      <pc:sldChg chg="new del">
        <pc:chgData name="Mendelev, Alex CITZ:EX" userId="S::alex.mendelev@gov.bc.ca::5b96ca3e-6618-44a4-a4f3-9a637f01ac30" providerId="AD" clId="Web-{1B818D81-0964-15AC-FE8C-010B7F942DB5}" dt="2021-02-24T17:27:07.891" v="162"/>
        <pc:sldMkLst>
          <pc:docMk/>
          <pc:sldMk cId="4013869653" sldId="38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CDE8BE-DEC6-4AAA-BEF6-3E11598DE8D4}" type="datetimeFigureOut">
              <a:rPr lang="en-CA" smtClean="0"/>
              <a:t>2021-02-25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1950BC-1087-406A-98D4-9454FCDD8618}" type="slidenum">
              <a:rPr lang="en-CA" smtClean="0"/>
              <a:t>‹#›</a:t>
            </a:fld>
            <a:endParaRPr lang="en-CA"/>
          </a:p>
        </p:txBody>
      </p:sp>
    </p:spTree>
    <p:extLst>
      <p:ext uri="{BB962C8B-B14F-4D97-AF65-F5344CB8AC3E}">
        <p14:creationId xmlns:p14="http://schemas.microsoft.com/office/powerpoint/2010/main" val="3425876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65C3BA-CD1E-494A-B8CF-EBF079F68535}" type="datetimeFigureOut">
              <a:rPr lang="en-CA" smtClean="0"/>
              <a:t>2021-02-25</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67C3B1-A8AF-4200-B169-6695A1985649}" type="slidenum">
              <a:rPr lang="en-CA" smtClean="0"/>
              <a:t>‹#›</a:t>
            </a:fld>
            <a:endParaRPr lang="en-CA"/>
          </a:p>
        </p:txBody>
      </p:sp>
    </p:spTree>
    <p:extLst>
      <p:ext uri="{BB962C8B-B14F-4D97-AF65-F5344CB8AC3E}">
        <p14:creationId xmlns:p14="http://schemas.microsoft.com/office/powerpoint/2010/main" val="416838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67C3B1-A8AF-4200-B169-6695A1985649}" type="slidenum">
              <a:rPr lang="en-CA" smtClean="0"/>
              <a:t>1</a:t>
            </a:fld>
            <a:endParaRPr lang="en-CA"/>
          </a:p>
        </p:txBody>
      </p:sp>
    </p:spTree>
    <p:extLst>
      <p:ext uri="{BB962C8B-B14F-4D97-AF65-F5344CB8AC3E}">
        <p14:creationId xmlns:p14="http://schemas.microsoft.com/office/powerpoint/2010/main" val="156896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a:t>
            </a:fld>
            <a:endParaRPr lang="en-CA"/>
          </a:p>
        </p:txBody>
      </p:sp>
    </p:spTree>
    <p:extLst>
      <p:ext uri="{BB962C8B-B14F-4D97-AF65-F5344CB8AC3E}">
        <p14:creationId xmlns:p14="http://schemas.microsoft.com/office/powerpoint/2010/main" val="366800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3</a:t>
            </a:fld>
            <a:endParaRPr lang="en-CA"/>
          </a:p>
        </p:txBody>
      </p:sp>
    </p:spTree>
    <p:extLst>
      <p:ext uri="{BB962C8B-B14F-4D97-AF65-F5344CB8AC3E}">
        <p14:creationId xmlns:p14="http://schemas.microsoft.com/office/powerpoint/2010/main" val="2156518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8</a:t>
            </a:fld>
            <a:endParaRPr lang="en-CA"/>
          </a:p>
        </p:txBody>
      </p:sp>
    </p:spTree>
    <p:extLst>
      <p:ext uri="{BB962C8B-B14F-4D97-AF65-F5344CB8AC3E}">
        <p14:creationId xmlns:p14="http://schemas.microsoft.com/office/powerpoint/2010/main" val="1876672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67C3B1-A8AF-4200-B169-6695A1985649}" type="slidenum">
              <a:rPr lang="en-CA" smtClean="0"/>
              <a:t>11</a:t>
            </a:fld>
            <a:endParaRPr lang="en-CA"/>
          </a:p>
        </p:txBody>
      </p:sp>
    </p:spTree>
    <p:extLst>
      <p:ext uri="{BB962C8B-B14F-4D97-AF65-F5344CB8AC3E}">
        <p14:creationId xmlns:p14="http://schemas.microsoft.com/office/powerpoint/2010/main" val="1263818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255564"/>
            <a:ext cx="2844800" cy="365125"/>
          </a:xfrm>
        </p:spPr>
        <p:txBody>
          <a:bodyPr/>
          <a:lstStyle/>
          <a:p>
            <a:fld id="{5C4AB325-1839-43C0-B011-A89A93850E0D}" type="datetimeFigureOut">
              <a:rPr lang="en-CA" smtClean="0"/>
              <a:t>2021-02-25</a:t>
            </a:fld>
            <a:endParaRPr lang="en-CA"/>
          </a:p>
        </p:txBody>
      </p:sp>
      <p:sp>
        <p:nvSpPr>
          <p:cNvPr id="5" name="Footer Placeholder 4"/>
          <p:cNvSpPr>
            <a:spLocks noGrp="1"/>
          </p:cNvSpPr>
          <p:nvPr>
            <p:ph type="ftr" sz="quarter" idx="11"/>
          </p:nvPr>
        </p:nvSpPr>
        <p:spPr>
          <a:xfrm>
            <a:off x="4165600" y="255564"/>
            <a:ext cx="3860800" cy="365125"/>
          </a:xfrm>
        </p:spPr>
        <p:txBody>
          <a:bodyPr/>
          <a:lstStyle/>
          <a:p>
            <a:endParaRPr lang="en-CA"/>
          </a:p>
        </p:txBody>
      </p:sp>
      <p:sp>
        <p:nvSpPr>
          <p:cNvPr id="6" name="Slide Number Placeholder 5"/>
          <p:cNvSpPr>
            <a:spLocks noGrp="1"/>
          </p:cNvSpPr>
          <p:nvPr>
            <p:ph type="sldNum" sz="quarter" idx="12"/>
          </p:nvPr>
        </p:nvSpPr>
        <p:spPr>
          <a:xfrm>
            <a:off x="8737600" y="255564"/>
            <a:ext cx="2844800" cy="365125"/>
          </a:xfrm>
        </p:spPr>
        <p:txBody>
          <a:bodyPr/>
          <a:lstStyle/>
          <a:p>
            <a:fld id="{D97022BC-22FB-4C31-A81A-4496F7C8B801}" type="slidenum">
              <a:rPr lang="en-CA" smtClean="0"/>
              <a:t>‹#›</a:t>
            </a:fld>
            <a:endParaRPr lang="en-CA"/>
          </a:p>
        </p:txBody>
      </p:sp>
      <p:sp>
        <p:nvSpPr>
          <p:cNvPr id="7" name="Rectangle 6"/>
          <p:cNvSpPr/>
          <p:nvPr userDrawn="1"/>
        </p:nvSpPr>
        <p:spPr>
          <a:xfrm>
            <a:off x="0" y="5211598"/>
            <a:ext cx="12192000" cy="16561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1" name="Straight Connector 10"/>
          <p:cNvCxnSpPr/>
          <p:nvPr userDrawn="1"/>
        </p:nvCxnSpPr>
        <p:spPr>
          <a:xfrm>
            <a:off x="0" y="5211598"/>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5" descr="G:\!Workgrp\Media Communications\Logos &amp; Graphics\Logos &amp; Branding\BC Sunrise Logo\BCID_V_rgb_rev.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27381" y="5517231"/>
            <a:ext cx="1375847" cy="99962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sz="quarter" idx="13" hasCustomPrompt="1"/>
          </p:nvPr>
        </p:nvSpPr>
        <p:spPr>
          <a:xfrm>
            <a:off x="0" y="-1"/>
            <a:ext cx="12192000" cy="5205600"/>
          </a:xfrm>
          <a:noFill/>
        </p:spPr>
        <p:txBody>
          <a:bodyPr anchor="ctr">
            <a:normAutofit/>
          </a:bodyPr>
          <a:lstStyle>
            <a:lvl1pPr marL="0" indent="0" algn="ctr">
              <a:buNone/>
              <a:defRPr sz="2400" baseline="0">
                <a:solidFill>
                  <a:schemeClr val="tx1"/>
                </a:solidFill>
              </a:defRPr>
            </a:lvl1pPr>
          </a:lstStyle>
          <a:p>
            <a:br>
              <a:rPr lang="en-CA"/>
            </a:br>
            <a:br>
              <a:rPr lang="en-CA"/>
            </a:br>
            <a:r>
              <a:rPr lang="en-CA"/>
              <a:t>Click icon to insert background image</a:t>
            </a:r>
          </a:p>
        </p:txBody>
      </p:sp>
      <p:sp>
        <p:nvSpPr>
          <p:cNvPr id="10" name="TextBox 9"/>
          <p:cNvSpPr txBox="1"/>
          <p:nvPr userDrawn="1"/>
        </p:nvSpPr>
        <p:spPr>
          <a:xfrm>
            <a:off x="-5041987" y="610828"/>
            <a:ext cx="4128459" cy="3685624"/>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change the background image:</a:t>
            </a:r>
          </a:p>
          <a:p>
            <a:pPr marL="285750" indent="-285750">
              <a:buFont typeface="Arial" panose="020B0604020202020204" pitchFamily="34" charset="0"/>
              <a:buChar char="•"/>
            </a:pPr>
            <a:r>
              <a:rPr lang="en-CA" sz="1600">
                <a:solidFill>
                  <a:schemeClr val="tx1">
                    <a:lumMod val="50000"/>
                  </a:schemeClr>
                </a:solidFill>
              </a:rPr>
              <a:t>Delete the current photo.</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2" name="Right Arrow 11"/>
          <p:cNvSpPr/>
          <p:nvPr userDrawn="1"/>
        </p:nvSpPr>
        <p:spPr>
          <a:xfrm>
            <a:off x="-876275" y="3084251"/>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nvGrpSpPr>
          <p:cNvPr id="18" name="Group 17"/>
          <p:cNvGrpSpPr/>
          <p:nvPr userDrawn="1"/>
        </p:nvGrpSpPr>
        <p:grpSpPr>
          <a:xfrm>
            <a:off x="3416094" y="-873501"/>
            <a:ext cx="5359812" cy="461665"/>
            <a:chOff x="2038041" y="-873501"/>
            <a:chExt cx="4019859" cy="461665"/>
          </a:xfrm>
        </p:grpSpPr>
        <p:sp>
          <p:nvSpPr>
            <p:cNvPr id="13" name="TextBox 12"/>
            <p:cNvSpPr txBox="1"/>
            <p:nvPr userDrawn="1"/>
          </p:nvSpPr>
          <p:spPr>
            <a:xfrm>
              <a:off x="2628900" y="-873501"/>
              <a:ext cx="342900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Slide</a:t>
              </a:r>
              <a:endParaRPr lang="en-CA" sz="2000">
                <a:solidFill>
                  <a:schemeClr val="bg1">
                    <a:lumMod val="50000"/>
                    <a:lumOff val="50000"/>
                  </a:schemeClr>
                </a:solidFill>
              </a:endParaRPr>
            </a:p>
          </p:txBody>
        </p:sp>
        <p:sp>
          <p:nvSpPr>
            <p:cNvPr id="9" name="Rectangle 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Rectangle 14"/>
            <p:cNvSpPr/>
            <p:nvPr userDrawn="1"/>
          </p:nvSpPr>
          <p:spPr>
            <a:xfrm>
              <a:off x="2038041" y="-571499"/>
              <a:ext cx="447984" cy="96824"/>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2856547" y="598856"/>
            <a:ext cx="4128459" cy="337015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Make a strong first impression!</a:t>
            </a:r>
          </a:p>
          <a:p>
            <a:pPr>
              <a:spcAft>
                <a:spcPts val="900"/>
              </a:spcAft>
            </a:pPr>
            <a:r>
              <a:rPr lang="en-CA" sz="1800" b="0">
                <a:solidFill>
                  <a:schemeClr val="tx1">
                    <a:lumMod val="50000"/>
                  </a:schemeClr>
                </a:solidFill>
              </a:rPr>
              <a:t>The amount of polish and professionalism that goes into your title slide will set your audience’s expectation for what’s to come in the rest of your presentation.</a:t>
            </a:r>
          </a:p>
          <a:p>
            <a:pPr>
              <a:spcAft>
                <a:spcPts val="900"/>
              </a:spcAft>
            </a:pPr>
            <a:r>
              <a:rPr lang="en-CA" sz="1800" b="0">
                <a:solidFill>
                  <a:schemeClr val="tx1">
                    <a:lumMod val="50000"/>
                  </a:schemeClr>
                </a:solidFill>
              </a:rPr>
              <a:t>Try to use a high-quality background</a:t>
            </a:r>
            <a:r>
              <a:rPr lang="en-CA" sz="1800" b="0" baseline="0">
                <a:solidFill>
                  <a:schemeClr val="tx1">
                    <a:lumMod val="50000"/>
                  </a:schemeClr>
                </a:solidFill>
              </a:rPr>
              <a:t> </a:t>
            </a:r>
            <a:r>
              <a:rPr lang="en-CA" sz="1800" b="0">
                <a:solidFill>
                  <a:schemeClr val="tx1">
                    <a:lumMod val="50000"/>
                  </a:schemeClr>
                </a:solidFill>
              </a:rPr>
              <a:t>photo or image that is visually striking and/or that sends a clear message on the topic of your presentation. Avoid using generic “clip art” images</a:t>
            </a:r>
            <a:r>
              <a:rPr lang="en-CA" sz="1800" b="0" baseline="0">
                <a:solidFill>
                  <a:schemeClr val="tx1">
                    <a:lumMod val="50000"/>
                  </a:schemeClr>
                </a:solidFill>
              </a:rPr>
              <a:t> or low-quality photos (e.g. blurry or pixilated images).</a:t>
            </a:r>
            <a:endParaRPr lang="en-CA" sz="1800" b="0">
              <a:solidFill>
                <a:schemeClr val="tx1">
                  <a:lumMod val="50000"/>
                </a:schemeClr>
              </a:solidFill>
            </a:endParaRPr>
          </a:p>
        </p:txBody>
      </p:sp>
    </p:spTree>
    <p:extLst>
      <p:ext uri="{BB962C8B-B14F-4D97-AF65-F5344CB8AC3E}">
        <p14:creationId xmlns:p14="http://schemas.microsoft.com/office/powerpoint/2010/main" val="1041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2021-02-25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2766380" y="-873501"/>
            <a:ext cx="6659240" cy="461665"/>
            <a:chOff x="2038041" y="-873501"/>
            <a:chExt cx="4994430" cy="461665"/>
          </a:xfrm>
        </p:grpSpPr>
        <p:sp>
          <p:nvSpPr>
            <p:cNvPr id="12" name="TextBox 11"/>
            <p:cNvSpPr txBox="1"/>
            <p:nvPr userDrawn="1"/>
          </p:nvSpPr>
          <p:spPr>
            <a:xfrm>
              <a:off x="2628899" y="-873501"/>
              <a:ext cx="4403572"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and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825212" y="-644904"/>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957292" y="-644904"/>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825212" y="-578913"/>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957292" y="-578913"/>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4453467" y="1529807"/>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Make full use of the features in this</a:t>
            </a:r>
            <a:r>
              <a:rPr lang="en-CA" sz="1600" b="1" baseline="0">
                <a:solidFill>
                  <a:schemeClr val="tx1">
                    <a:lumMod val="50000"/>
                  </a:schemeClr>
                </a:solidFill>
              </a:rPr>
              <a:t> template!</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There</a:t>
            </a:r>
            <a:r>
              <a:rPr lang="en-CA" sz="1600" baseline="0">
                <a:solidFill>
                  <a:schemeClr val="tx1">
                    <a:lumMod val="50000"/>
                  </a:schemeClr>
                </a:solidFill>
              </a:rPr>
              <a:t> are a number of pre-made slide layouts included in this PowerPoint template that are designed to add more visual appeal and variety to your presentation. </a:t>
            </a:r>
          </a:p>
          <a:p>
            <a:pPr marL="0" indent="0">
              <a:buFont typeface="Arial" panose="020B0604020202020204" pitchFamily="34" charset="0"/>
              <a:buNone/>
            </a:pPr>
            <a:endParaRPr lang="en-CA" sz="1600" baseline="0">
              <a:solidFill>
                <a:schemeClr val="tx1">
                  <a:lumMod val="50000"/>
                </a:schemeClr>
              </a:solidFill>
            </a:endParaRPr>
          </a:p>
          <a:p>
            <a:pPr marL="0" indent="0">
              <a:buFont typeface="Arial" panose="020B0604020202020204" pitchFamily="34" charset="0"/>
              <a:buNone/>
            </a:pPr>
            <a:r>
              <a:rPr lang="en-CA" sz="1600" baseline="0">
                <a:solidFill>
                  <a:schemeClr val="tx1">
                    <a:lumMod val="50000"/>
                  </a:schemeClr>
                </a:solidFill>
              </a:rPr>
              <a:t>Try them out! On the “Home” tab of the ribbon menu, navigate to the “Slides” section. Select the “New Slide” dropdown menu to access a selection of different layout options for your new slides.</a:t>
            </a:r>
          </a:p>
        </p:txBody>
      </p:sp>
      <p:sp>
        <p:nvSpPr>
          <p:cNvPr id="30" name="TextBox 29"/>
          <p:cNvSpPr txBox="1"/>
          <p:nvPr userDrawn="1"/>
        </p:nvSpPr>
        <p:spPr>
          <a:xfrm>
            <a:off x="12937067" y="330200"/>
            <a:ext cx="3692339" cy="5016758"/>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Advice:</a:t>
            </a:r>
            <a:r>
              <a:rPr lang="en-CA" sz="1600" b="1" baseline="0">
                <a:solidFill>
                  <a:schemeClr val="tx1">
                    <a:lumMod val="50000"/>
                  </a:schemeClr>
                </a:solidFill>
              </a:rPr>
              <a:t> less is more when it comes to presentation slides!</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285750" indent="-285750">
              <a:buFont typeface="Arial" panose="020B0604020202020204" pitchFamily="34" charset="0"/>
              <a:buChar char="•"/>
            </a:pPr>
            <a:r>
              <a:rPr lang="en-CA" sz="1600">
                <a:solidFill>
                  <a:schemeClr val="tx1">
                    <a:lumMod val="50000"/>
                  </a:schemeClr>
                </a:solidFill>
              </a:rPr>
              <a:t>Try</a:t>
            </a:r>
            <a:r>
              <a:rPr lang="en-CA" sz="1600" baseline="0">
                <a:solidFill>
                  <a:schemeClr val="tx1">
                    <a:lumMod val="50000"/>
                  </a:schemeClr>
                </a:solidFill>
              </a:rPr>
              <a:t> to avoid adding more than a few brief, memorable bullets or sentences to each slide.</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Too much text can be overwhelming for the viewer - you can always expand on the slide’s bullets when you speak to them in your presentation.</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If the slide is starting to feel text-heavy, consider breaking the content up into two or more slides. Your presentation will take the same amount of time to run through regardless of whether your bullets are all crammed on to one slide or split up into multiple!</a:t>
            </a:r>
            <a:endParaRPr lang="en-CA" sz="1600">
              <a:solidFill>
                <a:schemeClr val="tx1">
                  <a:lumMod val="50000"/>
                </a:schemeClr>
              </a:solidFill>
            </a:endParaRPr>
          </a:p>
        </p:txBody>
      </p:sp>
      <p:pic>
        <p:nvPicPr>
          <p:cNvPr id="26" name="Picture 25">
            <a:extLst>
              <a:ext uri="{FF2B5EF4-FFF2-40B4-BE49-F238E27FC236}">
                <a16:creationId xmlns:a16="http://schemas.microsoft.com/office/drawing/2014/main" id="{134C7D3F-8599-4255-8F00-DAECB16995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12791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Image (Righ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023226"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609600"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2021-02-25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801621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3212147" y="15541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9" name="Right Arrow 18"/>
          <p:cNvSpPr/>
          <p:nvPr userDrawn="1"/>
        </p:nvSpPr>
        <p:spPr>
          <a:xfrm flipH="1">
            <a:off x="12501059" y="35704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TextBox 14"/>
          <p:cNvSpPr txBox="1"/>
          <p:nvPr userDrawn="1"/>
        </p:nvSpPr>
        <p:spPr>
          <a:xfrm>
            <a:off x="3059999" y="-873501"/>
            <a:ext cx="685981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(Right)</a:t>
            </a:r>
            <a:endParaRPr lang="en-CA" sz="2000">
              <a:solidFill>
                <a:schemeClr val="bg1">
                  <a:lumMod val="50000"/>
                  <a:lumOff val="50000"/>
                </a:schemeClr>
              </a:solidFill>
            </a:endParaRPr>
          </a:p>
        </p:txBody>
      </p:sp>
      <p:sp>
        <p:nvSpPr>
          <p:cNvPr id="16" name="Rectangle 15"/>
          <p:cNvSpPr/>
          <p:nvPr userDrawn="1"/>
        </p:nvSpPr>
        <p:spPr>
          <a:xfrm>
            <a:off x="2272189" y="-810663"/>
            <a:ext cx="597312"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2665229" y="-711527"/>
            <a:ext cx="151505"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Rectangle 16"/>
          <p:cNvSpPr/>
          <p:nvPr userDrawn="1"/>
        </p:nvSpPr>
        <p:spPr>
          <a:xfrm>
            <a:off x="2272189" y="-800350"/>
            <a:ext cx="597312"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2" name="Straight Connector 21"/>
          <p:cNvCxnSpPr/>
          <p:nvPr userDrawn="1"/>
        </p:nvCxnSpPr>
        <p:spPr>
          <a:xfrm>
            <a:off x="2342611"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342611"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183769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Image (Lef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4751009"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2021-02-25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417325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355295" y="-873501"/>
            <a:ext cx="7481411" cy="461665"/>
            <a:chOff x="1704142" y="-873501"/>
            <a:chExt cx="5611058" cy="461665"/>
          </a:xfrm>
        </p:grpSpPr>
        <p:sp>
          <p:nvSpPr>
            <p:cNvPr id="16" name="TextBox 15"/>
            <p:cNvSpPr txBox="1"/>
            <p:nvPr userDrawn="1"/>
          </p:nvSpPr>
          <p:spPr>
            <a:xfrm>
              <a:off x="2294999" y="-873501"/>
              <a:ext cx="502020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(Left)</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11362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2622197"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622197"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86D6D2F-7AF9-43FB-B413-BF622CAD48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220784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0" y="1164431"/>
            <a:ext cx="12192000"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4" name="Date Placeholder 3"/>
          <p:cNvSpPr>
            <a:spLocks noGrp="1"/>
          </p:cNvSpPr>
          <p:nvPr>
            <p:ph type="dt" sz="half" idx="10"/>
          </p:nvPr>
        </p:nvSpPr>
        <p:spPr/>
        <p:txBody>
          <a:bodyPr/>
          <a:lstStyle/>
          <a:p>
            <a:fld id="{5C4AB325-1839-43C0-B011-A89A93850E0D}" type="datetimeFigureOut">
              <a:rPr lang="en-CA" smtClean="0"/>
              <a:t>2021-02-25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659314" y="-873501"/>
            <a:ext cx="6873372" cy="461665"/>
            <a:chOff x="1704142" y="-873501"/>
            <a:chExt cx="5155029" cy="461665"/>
          </a:xfrm>
        </p:grpSpPr>
        <p:sp>
          <p:nvSpPr>
            <p:cNvPr id="16" name="TextBox 15"/>
            <p:cNvSpPr txBox="1"/>
            <p:nvPr userDrawn="1"/>
          </p:nvSpPr>
          <p:spPr>
            <a:xfrm>
              <a:off x="2295000" y="-873501"/>
              <a:ext cx="456417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a:t>
              </a:r>
              <a:r>
                <a:rPr lang="en-CA" sz="2400" baseline="0">
                  <a:solidFill>
                    <a:schemeClr val="bg1">
                      <a:lumMod val="50000"/>
                      <a:lumOff val="50000"/>
                    </a:schemeClr>
                  </a:solidFill>
                </a:rPr>
                <a:t> Full-Screen </a:t>
              </a:r>
              <a:r>
                <a:rPr lang="en-CA" sz="2400">
                  <a:solidFill>
                    <a:schemeClr val="bg1">
                      <a:lumMod val="50000"/>
                      <a:lumOff val="50000"/>
                    </a:schemeClr>
                  </a:solidFill>
                </a:rPr>
                <a:t>Image</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36979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pic>
        <p:nvPicPr>
          <p:cNvPr id="22" name="Picture 21">
            <a:extLst>
              <a:ext uri="{FF2B5EF4-FFF2-40B4-BE49-F238E27FC236}">
                <a16:creationId xmlns:a16="http://schemas.microsoft.com/office/drawing/2014/main" id="{45AF39C6-C421-42AD-9B7A-26D7BC8247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317525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C4AB325-1839-43C0-B011-A89A93850E0D}" type="datetimeFigureOut">
              <a:rPr lang="en-CA" smtClean="0"/>
              <a:t>2021-02-25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97022BC-22FB-4C31-A81A-4496F7C8B801}" type="slidenum">
              <a:rPr lang="en-CA" smtClean="0"/>
              <a:t>‹#›</a:t>
            </a:fld>
            <a:endParaRPr lang="en-CA"/>
          </a:p>
        </p:txBody>
      </p:sp>
      <p:sp>
        <p:nvSpPr>
          <p:cNvPr id="16" name="Rectangle 15"/>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7" name="Straight Connector 16"/>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3135046" y="-873501"/>
            <a:ext cx="5921908" cy="461665"/>
            <a:chOff x="2038041" y="-873501"/>
            <a:chExt cx="4441431" cy="461665"/>
          </a:xfrm>
        </p:grpSpPr>
        <p:sp>
          <p:nvSpPr>
            <p:cNvPr id="12" name="TextBox 11"/>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Two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3" idx="2"/>
            <a:endCxn id="14" idx="2"/>
          </p:cNvCxnSpPr>
          <p:nvPr userDrawn="1"/>
        </p:nvCxnSpPr>
        <p:spPr>
          <a:xfrm flipV="1">
            <a:off x="3433701" y="-751938"/>
            <a:ext cx="0" cy="27726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9764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19764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49466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49466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45C650D-E04B-41E8-A359-65417D5520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96267" y="82527"/>
            <a:ext cx="3095789" cy="995422"/>
          </a:xfrm>
          <a:prstGeom prst="rect">
            <a:avLst/>
          </a:prstGeom>
        </p:spPr>
      </p:pic>
    </p:spTree>
    <p:extLst>
      <p:ext uri="{BB962C8B-B14F-4D97-AF65-F5344CB8AC3E}">
        <p14:creationId xmlns:p14="http://schemas.microsoft.com/office/powerpoint/2010/main" val="264855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C4AB325-1839-43C0-B011-A89A93850E0D}" type="datetimeFigureOut">
              <a:rPr lang="en-CA" smtClean="0"/>
              <a:t>2021-02-25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97022BC-22FB-4C31-A81A-4496F7C8B801}" type="slidenum">
              <a:rPr lang="en-CA" smtClean="0"/>
              <a:t>‹#›</a:t>
            </a:fld>
            <a:endParaRPr lang="en-CA"/>
          </a:p>
        </p:txBody>
      </p:sp>
      <p:sp>
        <p:nvSpPr>
          <p:cNvPr id="14" name="Rectangle 13"/>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5" name="Straight Connector 14"/>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3" name="Group 12"/>
          <p:cNvGrpSpPr/>
          <p:nvPr userDrawn="1"/>
        </p:nvGrpSpPr>
        <p:grpSpPr>
          <a:xfrm>
            <a:off x="3135046" y="-873501"/>
            <a:ext cx="5921908" cy="461665"/>
            <a:chOff x="2038041" y="-873501"/>
            <a:chExt cx="4441431" cy="461665"/>
          </a:xfrm>
        </p:grpSpPr>
        <p:sp>
          <p:nvSpPr>
            <p:cNvPr id="18" name="TextBox 17"/>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Comparison</a:t>
              </a:r>
              <a:endParaRPr lang="en-CA" sz="2000">
                <a:solidFill>
                  <a:schemeClr val="bg1">
                    <a:lumMod val="50000"/>
                    <a:lumOff val="50000"/>
                  </a:schemeClr>
                </a:solidFill>
              </a:endParaRPr>
            </a:p>
          </p:txBody>
        </p:sp>
        <p:sp>
          <p:nvSpPr>
            <p:cNvPr id="19" name="Rectangle 1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3284607" y="-689494"/>
            <a:ext cx="288804" cy="136075"/>
            <a:chOff x="2373421" y="-712870"/>
            <a:chExt cx="314460" cy="197552"/>
          </a:xfrm>
        </p:grpSpPr>
        <p:sp>
          <p:nvSpPr>
            <p:cNvPr id="33" name="Oval 32"/>
            <p:cNvSpPr/>
            <p:nvPr userDrawn="1"/>
          </p:nvSpPr>
          <p:spPr>
            <a:xfrm>
              <a:off x="2373421" y="-712870"/>
              <a:ext cx="197553"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4" name="Oval 33"/>
            <p:cNvSpPr/>
            <p:nvPr userDrawn="1"/>
          </p:nvSpPr>
          <p:spPr>
            <a:xfrm>
              <a:off x="2490329" y="-712870"/>
              <a:ext cx="197552"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pic>
        <p:nvPicPr>
          <p:cNvPr id="22" name="Picture 21">
            <a:extLst>
              <a:ext uri="{FF2B5EF4-FFF2-40B4-BE49-F238E27FC236}">
                <a16:creationId xmlns:a16="http://schemas.microsoft.com/office/drawing/2014/main" id="{C6359E39-1097-47C1-8B02-627173FAC1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396448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C4AB325-1839-43C0-B011-A89A93850E0D}" type="datetimeFigureOut">
              <a:rPr lang="en-CA" smtClean="0"/>
              <a:t>2021-02-25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97022BC-22FB-4C31-A81A-4496F7C8B801}" type="slidenum">
              <a:rPr lang="en-CA" smtClean="0"/>
              <a:t>‹#›</a:t>
            </a:fld>
            <a:endParaRPr lang="en-CA"/>
          </a:p>
        </p:txBody>
      </p:sp>
      <p:sp>
        <p:nvSpPr>
          <p:cNvPr id="9" name="Rectangle 8"/>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4" name="Straight Connector 13"/>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0" name="Group 9"/>
          <p:cNvGrpSpPr/>
          <p:nvPr userDrawn="1"/>
        </p:nvGrpSpPr>
        <p:grpSpPr>
          <a:xfrm>
            <a:off x="3398257" y="-873501"/>
            <a:ext cx="5395487" cy="461665"/>
            <a:chOff x="2038041" y="-873501"/>
            <a:chExt cx="4046615" cy="461665"/>
          </a:xfrm>
        </p:grpSpPr>
        <p:sp>
          <p:nvSpPr>
            <p:cNvPr id="11" name="TextBox 10"/>
            <p:cNvSpPr txBox="1"/>
            <p:nvPr userDrawn="1"/>
          </p:nvSpPr>
          <p:spPr>
            <a:xfrm>
              <a:off x="2628899" y="-873501"/>
              <a:ext cx="3455757"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Only</a:t>
              </a:r>
              <a:endParaRPr lang="en-CA" sz="2000">
                <a:solidFill>
                  <a:schemeClr val="bg1">
                    <a:lumMod val="50000"/>
                    <a:lumOff val="50000"/>
                  </a:schemeClr>
                </a:solidFill>
              </a:endParaRPr>
            </a:p>
          </p:txBody>
        </p:sp>
        <p:sp>
          <p:nvSpPr>
            <p:cNvPr id="12" name="Rectangle 11"/>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Rectangle 12"/>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7" name="Straight Connector 16"/>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DD97A10-7C7F-41C7-8931-1D50455E83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095789" cy="995422"/>
          </a:xfrm>
          <a:prstGeom prst="rect">
            <a:avLst/>
          </a:prstGeom>
        </p:spPr>
      </p:pic>
    </p:spTree>
    <p:extLst>
      <p:ext uri="{BB962C8B-B14F-4D97-AF65-F5344CB8AC3E}">
        <p14:creationId xmlns:p14="http://schemas.microsoft.com/office/powerpoint/2010/main" val="5343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AB325-1839-43C0-B011-A89A93850E0D}" type="datetimeFigureOut">
              <a:rPr lang="en-CA" smtClean="0"/>
              <a:t>2021-02-25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97022BC-22FB-4C31-A81A-4496F7C8B801}" type="slidenum">
              <a:rPr lang="en-CA" smtClean="0"/>
              <a:t>‹#›</a:t>
            </a:fld>
            <a:endParaRPr lang="en-CA"/>
          </a:p>
        </p:txBody>
      </p:sp>
      <p:grpSp>
        <p:nvGrpSpPr>
          <p:cNvPr id="5" name="Group 4"/>
          <p:cNvGrpSpPr/>
          <p:nvPr userDrawn="1"/>
        </p:nvGrpSpPr>
        <p:grpSpPr>
          <a:xfrm>
            <a:off x="3324728" y="-873501"/>
            <a:ext cx="5542544" cy="461665"/>
            <a:chOff x="2038041" y="-873501"/>
            <a:chExt cx="4156908" cy="461665"/>
          </a:xfrm>
        </p:grpSpPr>
        <p:sp>
          <p:nvSpPr>
            <p:cNvPr id="6" name="TextBox 5"/>
            <p:cNvSpPr txBox="1"/>
            <p:nvPr userDrawn="1"/>
          </p:nvSpPr>
          <p:spPr>
            <a:xfrm>
              <a:off x="2628899" y="-873501"/>
              <a:ext cx="356605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Blank Slide</a:t>
              </a:r>
              <a:endParaRPr lang="en-CA" sz="2000">
                <a:solidFill>
                  <a:schemeClr val="bg1">
                    <a:lumMod val="50000"/>
                    <a:lumOff val="50000"/>
                  </a:schemeClr>
                </a:solidFill>
              </a:endParaRPr>
            </a:p>
          </p:txBody>
        </p:sp>
        <p:sp>
          <p:nvSpPr>
            <p:cNvPr id="7" name="Rectangle 6"/>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9" name="Straight Connector 8"/>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521200" y="1559982"/>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Maintain</a:t>
            </a:r>
            <a:r>
              <a:rPr lang="en-CA" sz="1600" b="1" baseline="0">
                <a:solidFill>
                  <a:schemeClr val="tx1">
                    <a:lumMod val="50000"/>
                  </a:schemeClr>
                </a:solidFill>
              </a:rPr>
              <a:t> the Government of British Columbia branding!</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By using this “Blank Slide” layout, you have complete freedom over every</a:t>
            </a:r>
            <a:r>
              <a:rPr lang="en-CA" sz="1600" baseline="0">
                <a:solidFill>
                  <a:schemeClr val="tx1">
                    <a:lumMod val="50000"/>
                  </a:schemeClr>
                </a:solidFill>
              </a:rPr>
              <a:t> design element on this slide. That said, i</a:t>
            </a:r>
            <a:r>
              <a:rPr lang="en-CA" sz="1600">
                <a:solidFill>
                  <a:schemeClr val="tx1">
                    <a:lumMod val="50000"/>
                  </a:schemeClr>
                </a:solidFill>
              </a:rPr>
              <a:t>f</a:t>
            </a:r>
            <a:r>
              <a:rPr lang="en-CA" sz="1600" baseline="0">
                <a:solidFill>
                  <a:schemeClr val="tx1">
                    <a:lumMod val="50000"/>
                  </a:schemeClr>
                </a:solidFill>
              </a:rPr>
              <a:t> possible, try to incorporate the BC “sunrise” logo </a:t>
            </a:r>
            <a:r>
              <a:rPr lang="en-CA" sz="1600" i="1" baseline="0">
                <a:solidFill>
                  <a:schemeClr val="tx1">
                    <a:lumMod val="50000"/>
                  </a:schemeClr>
                </a:solidFill>
              </a:rPr>
              <a:t>somewhere</a:t>
            </a:r>
            <a:r>
              <a:rPr lang="en-CA" sz="1600" baseline="0">
                <a:solidFill>
                  <a:schemeClr val="tx1">
                    <a:lumMod val="50000"/>
                  </a:schemeClr>
                </a:solidFill>
              </a:rPr>
              <a:t> in this slide. It’s not absolutely necessary (e.g. if your intent is to use this slide to display a full-screen map or technical graphic), but as a general rule it’s ideal to maintain the brand’s presence throughout your presentation. </a:t>
            </a:r>
          </a:p>
        </p:txBody>
      </p:sp>
    </p:spTree>
    <p:extLst>
      <p:ext uri="{BB962C8B-B14F-4D97-AF65-F5344CB8AC3E}">
        <p14:creationId xmlns:p14="http://schemas.microsoft.com/office/powerpoint/2010/main" val="217060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50000"/>
              </a:schemeClr>
            </a:gs>
            <a:gs pos="100000">
              <a:schemeClr val="bg2">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AB325-1839-43C0-B011-A89A93850E0D}" type="datetimeFigureOut">
              <a:rPr lang="en-CA" smtClean="0"/>
              <a:t>2021-02-25</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022BC-22FB-4C31-A81A-4496F7C8B801}" type="slidenum">
              <a:rPr lang="en-CA" smtClean="0"/>
              <a:t>‹#›</a:t>
            </a:fld>
            <a:endParaRPr lang="en-CA"/>
          </a:p>
        </p:txBody>
      </p:sp>
      <p:sp>
        <p:nvSpPr>
          <p:cNvPr id="7" name="TextBox 6"/>
          <p:cNvSpPr txBox="1"/>
          <p:nvPr userDrawn="1"/>
        </p:nvSpPr>
        <p:spPr>
          <a:xfrm>
            <a:off x="0" y="7080324"/>
            <a:ext cx="12192000" cy="338554"/>
          </a:xfrm>
          <a:prstGeom prst="rect">
            <a:avLst/>
          </a:prstGeom>
          <a:noFill/>
          <a:ln>
            <a:noFill/>
          </a:ln>
        </p:spPr>
        <p:txBody>
          <a:bodyPr wrap="square" rtlCol="0">
            <a:spAutoFit/>
          </a:bodyPr>
          <a:lstStyle/>
          <a:p>
            <a:pPr algn="ctr"/>
            <a:r>
              <a:rPr lang="en-CA" sz="1600">
                <a:solidFill>
                  <a:schemeClr val="tx1">
                    <a:lumMod val="50000"/>
                  </a:schemeClr>
                </a:solidFill>
              </a:rPr>
              <a:t>Template by </a:t>
            </a:r>
            <a:r>
              <a:rPr lang="en-CA" sz="1600" b="1">
                <a:solidFill>
                  <a:schemeClr val="tx1">
                    <a:lumMod val="50000"/>
                  </a:schemeClr>
                </a:solidFill>
              </a:rPr>
              <a:t>Ryan Turcot</a:t>
            </a:r>
            <a:r>
              <a:rPr lang="en-CA" sz="1600">
                <a:solidFill>
                  <a:schemeClr val="tx1">
                    <a:lumMod val="50000"/>
                  </a:schemeClr>
                </a:solidFill>
              </a:rPr>
              <a:t> for use by Government of British Columbia staff.</a:t>
            </a:r>
            <a:endParaRPr lang="en-CA" sz="1400">
              <a:solidFill>
                <a:schemeClr val="tx1">
                  <a:lumMod val="50000"/>
                </a:schemeClr>
              </a:solidFill>
            </a:endParaRPr>
          </a:p>
        </p:txBody>
      </p:sp>
    </p:spTree>
    <p:extLst>
      <p:ext uri="{BB962C8B-B14F-4D97-AF65-F5344CB8AC3E}">
        <p14:creationId xmlns:p14="http://schemas.microsoft.com/office/powerpoint/2010/main" val="2624222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8" r:id="rId3"/>
    <p:sldLayoutId id="2147483669" r:id="rId4"/>
    <p:sldLayoutId id="2147483670" r:id="rId5"/>
    <p:sldLayoutId id="2147483664" r:id="rId6"/>
    <p:sldLayoutId id="2147483665" r:id="rId7"/>
    <p:sldLayoutId id="2147483666" r:id="rId8"/>
    <p:sldLayoutId id="214748366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579482" y="5338068"/>
            <a:ext cx="6550496" cy="74751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a:pPr>
            <a:r>
              <a:rPr lang="en-CA" sz="3600">
                <a:solidFill>
                  <a:sysClr val="window" lastClr="FFFFFF"/>
                </a:solidFill>
                <a:latin typeface="Calibri"/>
              </a:rPr>
              <a:t>Fuel Type Layer Project</a:t>
            </a:r>
          </a:p>
        </p:txBody>
      </p:sp>
      <p:sp>
        <p:nvSpPr>
          <p:cNvPr id="5" name="Subtitle 2"/>
          <p:cNvSpPr txBox="1">
            <a:spLocks/>
          </p:cNvSpPr>
          <p:nvPr/>
        </p:nvSpPr>
        <p:spPr>
          <a:xfrm>
            <a:off x="3575720" y="6000521"/>
            <a:ext cx="6554258" cy="747514"/>
          </a:xfrm>
          <a:prstGeom prst="rect">
            <a:avLst/>
          </a:prstGeom>
        </p:spPr>
        <p:txBody>
          <a:bodyPr vert="horz" lIns="91440" tIns="45720" rIns="91440" bIns="45720" rtlCol="0" anchor="t">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defRPr/>
            </a:pPr>
            <a:r>
              <a:rPr lang="en-CA" sz="2400">
                <a:solidFill>
                  <a:srgbClr val="FFC000"/>
                </a:solidFill>
                <a:latin typeface="Calibri"/>
              </a:rPr>
              <a:t>BC Wildfire Service and Digital Platforms and Data Division</a:t>
            </a:r>
          </a:p>
          <a:p>
            <a:pPr algn="l">
              <a:defRPr/>
            </a:pPr>
            <a:r>
              <a:rPr lang="en-CA" sz="2400">
                <a:solidFill>
                  <a:srgbClr val="FFC000"/>
                </a:solidFill>
                <a:latin typeface="Calibri"/>
              </a:rPr>
              <a:t>March 2021</a:t>
            </a:r>
          </a:p>
        </p:txBody>
      </p:sp>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95" r="595"/>
          <a:stretch>
            <a:fillRect/>
          </a:stretch>
        </p:blipFill>
        <p:spPr>
          <a:xfrm>
            <a:off x="721360" y="-1"/>
            <a:ext cx="10810240" cy="5205600"/>
          </a:xfrm>
        </p:spPr>
      </p:pic>
    </p:spTree>
    <p:extLst>
      <p:ext uri="{BB962C8B-B14F-4D97-AF65-F5344CB8AC3E}">
        <p14:creationId xmlns:p14="http://schemas.microsoft.com/office/powerpoint/2010/main" val="9770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183C-AE71-46A6-84B7-58B230F700B4}"/>
              </a:ext>
            </a:extLst>
          </p:cNvPr>
          <p:cNvSpPr>
            <a:spLocks noGrp="1"/>
          </p:cNvSpPr>
          <p:nvPr>
            <p:ph type="title"/>
          </p:nvPr>
        </p:nvSpPr>
        <p:spPr/>
        <p:txBody>
          <a:bodyPr/>
          <a:lstStyle/>
          <a:p>
            <a:r>
              <a:rPr lang="en-CA"/>
              <a:t>BC Wildfire Service Next Steps</a:t>
            </a:r>
            <a:endParaRPr lang="en-GB"/>
          </a:p>
        </p:txBody>
      </p:sp>
      <p:sp>
        <p:nvSpPr>
          <p:cNvPr id="3" name="TextBox 2">
            <a:extLst>
              <a:ext uri="{FF2B5EF4-FFF2-40B4-BE49-F238E27FC236}">
                <a16:creationId xmlns:a16="http://schemas.microsoft.com/office/drawing/2014/main" id="{347D16AF-2053-4CD0-AD5B-E8DB588C4642}"/>
              </a:ext>
            </a:extLst>
          </p:cNvPr>
          <p:cNvSpPr txBox="1"/>
          <p:nvPr/>
        </p:nvSpPr>
        <p:spPr>
          <a:xfrm>
            <a:off x="7294577" y="3429000"/>
            <a:ext cx="184731" cy="369332"/>
          </a:xfrm>
          <a:prstGeom prst="rect">
            <a:avLst/>
          </a:prstGeom>
          <a:noFill/>
        </p:spPr>
        <p:txBody>
          <a:bodyPr wrap="none" lIns="91440" tIns="45720" rIns="91440" bIns="45720" rtlCol="0" anchor="t">
            <a:spAutoFit/>
          </a:bodyPr>
          <a:lstStyle/>
          <a:p>
            <a:endParaRPr lang="en-CA">
              <a:cs typeface="Calibri"/>
              <a:sym typeface="Wingdings" panose="05000000000000000000" pitchFamily="2" charset="2"/>
            </a:endParaRPr>
          </a:p>
        </p:txBody>
      </p:sp>
      <p:sp>
        <p:nvSpPr>
          <p:cNvPr id="5" name="Content Placeholder 1">
            <a:extLst>
              <a:ext uri="{FF2B5EF4-FFF2-40B4-BE49-F238E27FC236}">
                <a16:creationId xmlns:a16="http://schemas.microsoft.com/office/drawing/2014/main" id="{B598A280-0AA1-471A-A6D3-7B7E66F4A11C}"/>
              </a:ext>
            </a:extLst>
          </p:cNvPr>
          <p:cNvSpPr txBox="1">
            <a:spLocks/>
          </p:cNvSpPr>
          <p:nvPr/>
        </p:nvSpPr>
        <p:spPr>
          <a:xfrm>
            <a:off x="1176379" y="1440436"/>
            <a:ext cx="6583982" cy="516029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1200"/>
              </a:spcAft>
            </a:pPr>
            <a:r>
              <a:rPr lang="en-CA" sz="2400"/>
              <a:t>Data sharing agreements, human capacity and modest IT infrastructure needed, to scale up to province-wide solution</a:t>
            </a:r>
            <a:endParaRPr lang="en-CA" sz="2400">
              <a:cs typeface="Calibri"/>
            </a:endParaRPr>
          </a:p>
          <a:p>
            <a:pPr>
              <a:spcAft>
                <a:spcPts val="1200"/>
              </a:spcAft>
            </a:pPr>
            <a:r>
              <a:rPr lang="en-CA" sz="2400">
                <a:ea typeface="+mn-lt"/>
                <a:cs typeface="+mn-lt"/>
              </a:rPr>
              <a:t>Expand BCWS data-collection activities using our mobile FTL Survey123 App</a:t>
            </a:r>
          </a:p>
          <a:p>
            <a:pPr>
              <a:spcAft>
                <a:spcPts val="1200"/>
              </a:spcAft>
            </a:pPr>
            <a:r>
              <a:rPr lang="en-CA" sz="2400">
                <a:cs typeface="Calibri"/>
              </a:rPr>
              <a:t>Invest in in-house tech capacity to extract value for BC from rapidly expanding high-quality, free satellite data options e.g. new advanced tech that penetrates cloud and smoke</a:t>
            </a:r>
            <a:endParaRPr lang="en-CA" sz="2400"/>
          </a:p>
          <a:p>
            <a:pPr>
              <a:spcAft>
                <a:spcPts val="1200"/>
              </a:spcAft>
            </a:pPr>
            <a:r>
              <a:rPr lang="en-CA" sz="2400"/>
              <a:t>Continue research &amp; development collaboration with research partners to leverage advances in satellite data and methods</a:t>
            </a:r>
            <a:endParaRPr lang="en-CA" sz="2400">
              <a:cs typeface="Calibri"/>
            </a:endParaRPr>
          </a:p>
        </p:txBody>
      </p:sp>
      <p:pic>
        <p:nvPicPr>
          <p:cNvPr id="6" name="Picture 6">
            <a:extLst>
              <a:ext uri="{FF2B5EF4-FFF2-40B4-BE49-F238E27FC236}">
                <a16:creationId xmlns:a16="http://schemas.microsoft.com/office/drawing/2014/main" id="{103C3D70-D44C-46DD-B1F5-91BAF5A621E3}"/>
              </a:ext>
            </a:extLst>
          </p:cNvPr>
          <p:cNvPicPr>
            <a:picLocks noChangeAspect="1"/>
          </p:cNvPicPr>
          <p:nvPr/>
        </p:nvPicPr>
        <p:blipFill>
          <a:blip r:embed="rId2"/>
          <a:stretch>
            <a:fillRect/>
          </a:stretch>
        </p:blipFill>
        <p:spPr>
          <a:xfrm>
            <a:off x="8509144" y="1170317"/>
            <a:ext cx="3685108" cy="5681932"/>
          </a:xfrm>
          <a:prstGeom prst="rect">
            <a:avLst/>
          </a:prstGeom>
        </p:spPr>
      </p:pic>
    </p:spTree>
    <p:extLst>
      <p:ext uri="{BB962C8B-B14F-4D97-AF65-F5344CB8AC3E}">
        <p14:creationId xmlns:p14="http://schemas.microsoft.com/office/powerpoint/2010/main" val="3670792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661325" y="5659677"/>
            <a:ext cx="4213184" cy="74751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defRPr/>
            </a:pPr>
            <a:r>
              <a:rPr lang="en-CA" sz="3600" b="1">
                <a:solidFill>
                  <a:srgbClr val="FFC000"/>
                </a:solidFill>
              </a:rPr>
              <a:t>Questions?</a:t>
            </a:r>
            <a:endParaRPr lang="en-CA" sz="3600"/>
          </a:p>
        </p:txBody>
      </p:sp>
      <p:pic>
        <p:nvPicPr>
          <p:cNvPr id="6" name="Picture Placeholder 5"/>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049" b="12049"/>
          <a:stretch>
            <a:fillRect/>
          </a:stretch>
        </p:blipFill>
        <p:spPr>
          <a:xfrm>
            <a:off x="1524000" y="-1"/>
            <a:ext cx="9215120" cy="5205600"/>
          </a:xfrm>
        </p:spPr>
      </p:pic>
    </p:spTree>
    <p:extLst>
      <p:ext uri="{BB962C8B-B14F-4D97-AF65-F5344CB8AC3E}">
        <p14:creationId xmlns:p14="http://schemas.microsoft.com/office/powerpoint/2010/main" val="353629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a:t>The Problem</a:t>
            </a:r>
            <a:endParaRPr lang="en-CA" b="0">
              <a:solidFill>
                <a:srgbClr val="FFC000"/>
              </a:solidFill>
            </a:endParaRPr>
          </a:p>
        </p:txBody>
      </p:sp>
      <p:sp>
        <p:nvSpPr>
          <p:cNvPr id="6" name="Content Placeholder 1">
            <a:extLst>
              <a:ext uri="{FF2B5EF4-FFF2-40B4-BE49-F238E27FC236}">
                <a16:creationId xmlns:a16="http://schemas.microsoft.com/office/drawing/2014/main" id="{E3BFCDAA-C058-40C0-9A0D-73D0A06E2F08}"/>
              </a:ext>
            </a:extLst>
          </p:cNvPr>
          <p:cNvSpPr txBox="1">
            <a:spLocks/>
          </p:cNvSpPr>
          <p:nvPr/>
        </p:nvSpPr>
        <p:spPr>
          <a:xfrm>
            <a:off x="4619897" y="1711960"/>
            <a:ext cx="5122912" cy="1419446"/>
          </a:xfrm>
          <a:prstGeom prst="rect">
            <a:avLst/>
          </a:prstGeom>
          <a:solidFill>
            <a:schemeClr val="bg2">
              <a:lumMod val="50000"/>
            </a:schemeClr>
          </a:solidFill>
          <a:ln>
            <a:solidFill>
              <a:schemeClr val="accent1">
                <a:lumMod val="75000"/>
              </a:schemeClr>
            </a:solidFill>
          </a:ln>
        </p:spPr>
        <p:txBody>
          <a:bodyPr vert="horz" lIns="91440" tIns="45720" rIns="91440" bIns="45720" rtlCol="0" anchor="ctr">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1200"/>
              </a:spcAft>
              <a:buNone/>
            </a:pPr>
            <a:r>
              <a:rPr lang="en-US">
                <a:solidFill>
                  <a:srgbClr val="FFE7A3"/>
                </a:solidFill>
              </a:rPr>
              <a:t>The Fuel Type Layer data set is fundamentally critical for informed decisions re: wildfire risk threat assessment, fuel reduction burning and wildfire operations.</a:t>
            </a:r>
            <a:endParaRPr lang="en-CA" sz="2000">
              <a:solidFill>
                <a:srgbClr val="FFE7A3"/>
              </a:solidFill>
              <a:cs typeface="Calibri"/>
            </a:endParaRPr>
          </a:p>
        </p:txBody>
      </p:sp>
      <p:sp>
        <p:nvSpPr>
          <p:cNvPr id="8" name="Content Placeholder 1">
            <a:extLst>
              <a:ext uri="{FF2B5EF4-FFF2-40B4-BE49-F238E27FC236}">
                <a16:creationId xmlns:a16="http://schemas.microsoft.com/office/drawing/2014/main" id="{8F46B7F8-1C3A-4D3B-A19F-7814A3F83AE2}"/>
              </a:ext>
            </a:extLst>
          </p:cNvPr>
          <p:cNvSpPr txBox="1">
            <a:spLocks/>
          </p:cNvSpPr>
          <p:nvPr/>
        </p:nvSpPr>
        <p:spPr>
          <a:xfrm>
            <a:off x="4619897" y="3182620"/>
            <a:ext cx="5122912" cy="34417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1200"/>
              </a:spcAft>
            </a:pPr>
            <a:r>
              <a:rPr lang="en-CA" sz="2000"/>
              <a:t>Significant known errors in existing data</a:t>
            </a:r>
            <a:endParaRPr lang="en-CA" sz="2000">
              <a:solidFill>
                <a:schemeClr val="accent1">
                  <a:lumMod val="60000"/>
                  <a:lumOff val="40000"/>
                </a:schemeClr>
              </a:solidFill>
            </a:endParaRPr>
          </a:p>
          <a:p>
            <a:pPr>
              <a:spcAft>
                <a:spcPts val="1200"/>
              </a:spcAft>
            </a:pPr>
            <a:r>
              <a:rPr lang="en-CA" sz="2000"/>
              <a:t>At present: many thousands of hectares poorly mapped in BC</a:t>
            </a:r>
          </a:p>
          <a:p>
            <a:pPr>
              <a:spcAft>
                <a:spcPts val="1200"/>
              </a:spcAft>
            </a:pPr>
            <a:r>
              <a:rPr lang="en-CA" sz="2000"/>
              <a:t>Wildfire operations (&gt;$200M in 2020) and risk reduction programs ($30M in 2020) impacted by poor quality of existing data</a:t>
            </a:r>
            <a:endParaRPr lang="en-CA" sz="2000">
              <a:solidFill>
                <a:schemeClr val="accent1">
                  <a:lumMod val="60000"/>
                  <a:lumOff val="40000"/>
                </a:schemeClr>
              </a:solidFill>
              <a:cs typeface="Calibri"/>
            </a:endParaRPr>
          </a:p>
        </p:txBody>
      </p:sp>
      <p:pic>
        <p:nvPicPr>
          <p:cNvPr id="9" name="Picture Placeholder 8" descr="A picture containing outdoor, ground, tree, plant&#10;&#10;Description automatically generated">
            <a:extLst>
              <a:ext uri="{FF2B5EF4-FFF2-40B4-BE49-F238E27FC236}">
                <a16:creationId xmlns:a16="http://schemas.microsoft.com/office/drawing/2014/main" id="{A5420FCA-B255-40DA-AB6D-85CBFA47685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3852" t="79" r="25082" b="-79"/>
          <a:stretch/>
        </p:blipFill>
        <p:spPr>
          <a:xfrm>
            <a:off x="1056641" y="1160477"/>
            <a:ext cx="3124745" cy="5702045"/>
          </a:xfrm>
        </p:spPr>
      </p:pic>
    </p:spTree>
    <p:extLst>
      <p:ext uri="{BB962C8B-B14F-4D97-AF65-F5344CB8AC3E}">
        <p14:creationId xmlns:p14="http://schemas.microsoft.com/office/powerpoint/2010/main" val="131781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a:t>The Solution</a:t>
            </a:r>
            <a:endParaRPr lang="en-CA" b="0">
              <a:solidFill>
                <a:srgbClr val="FFC000"/>
              </a:solidFill>
            </a:endParaRPr>
          </a:p>
        </p:txBody>
      </p:sp>
      <p:sp>
        <p:nvSpPr>
          <p:cNvPr id="6" name="Content Placeholder 1">
            <a:extLst>
              <a:ext uri="{FF2B5EF4-FFF2-40B4-BE49-F238E27FC236}">
                <a16:creationId xmlns:a16="http://schemas.microsoft.com/office/drawing/2014/main" id="{E3BFCDAA-C058-40C0-9A0D-73D0A06E2F08}"/>
              </a:ext>
            </a:extLst>
          </p:cNvPr>
          <p:cNvSpPr txBox="1">
            <a:spLocks/>
          </p:cNvSpPr>
          <p:nvPr/>
        </p:nvSpPr>
        <p:spPr>
          <a:xfrm>
            <a:off x="5087257" y="1600200"/>
            <a:ext cx="5122912" cy="1419446"/>
          </a:xfrm>
          <a:prstGeom prst="rect">
            <a:avLst/>
          </a:prstGeom>
          <a:solidFill>
            <a:schemeClr val="bg2">
              <a:lumMod val="50000"/>
            </a:schemeClr>
          </a:solidFill>
          <a:ln>
            <a:solidFill>
              <a:schemeClr val="accent1">
                <a:lumMod val="75000"/>
              </a:schemeClr>
            </a:solidFill>
          </a:ln>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1200"/>
              </a:spcAft>
              <a:buNone/>
            </a:pPr>
            <a:r>
              <a:rPr lang="en-CA" sz="2000">
                <a:solidFill>
                  <a:srgbClr val="FFE7A3"/>
                </a:solidFill>
              </a:rPr>
              <a:t>Use data scientists to build a tool that uses satellite data and advanced data science techniques to map vegetation (fuels)</a:t>
            </a:r>
            <a:endParaRPr lang="en-CA" sz="2000">
              <a:solidFill>
                <a:srgbClr val="FFE7A3"/>
              </a:solidFill>
              <a:cs typeface="Calibri"/>
            </a:endParaRPr>
          </a:p>
        </p:txBody>
      </p:sp>
      <p:sp>
        <p:nvSpPr>
          <p:cNvPr id="8" name="Content Placeholder 1">
            <a:extLst>
              <a:ext uri="{FF2B5EF4-FFF2-40B4-BE49-F238E27FC236}">
                <a16:creationId xmlns:a16="http://schemas.microsoft.com/office/drawing/2014/main" id="{8F46B7F8-1C3A-4D3B-A19F-7814A3F83AE2}"/>
              </a:ext>
            </a:extLst>
          </p:cNvPr>
          <p:cNvSpPr txBox="1">
            <a:spLocks/>
          </p:cNvSpPr>
          <p:nvPr/>
        </p:nvSpPr>
        <p:spPr>
          <a:xfrm>
            <a:off x="5087258" y="3014383"/>
            <a:ext cx="5410985" cy="3808304"/>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1200"/>
              </a:spcAft>
            </a:pPr>
            <a:r>
              <a:rPr lang="en-CA" sz="2000"/>
              <a:t>Partnership between BC Wildfire Service subject matter expects and Digital Platforms and Data Division </a:t>
            </a:r>
            <a:endParaRPr lang="en-CA" sz="2000">
              <a:solidFill>
                <a:schemeClr val="accent1">
                  <a:lumMod val="60000"/>
                  <a:lumOff val="40000"/>
                </a:schemeClr>
              </a:solidFill>
            </a:endParaRPr>
          </a:p>
          <a:p>
            <a:pPr>
              <a:spcAft>
                <a:spcPts val="1200"/>
              </a:spcAft>
            </a:pPr>
            <a:r>
              <a:rPr lang="en-CA" sz="2000"/>
              <a:t>Build prototype service tailored for BC Wildfire Services decision makers</a:t>
            </a:r>
            <a:endParaRPr lang="en-CA" sz="2000">
              <a:cs typeface="Calibri"/>
            </a:endParaRPr>
          </a:p>
          <a:p>
            <a:pPr>
              <a:spcAft>
                <a:spcPts val="1200"/>
              </a:spcAft>
            </a:pPr>
            <a:r>
              <a:rPr lang="en-CA" sz="2000"/>
              <a:t>Access large global satellite remote sensing and machine learning communities</a:t>
            </a:r>
            <a:endParaRPr lang="en-CA" sz="2000">
              <a:cs typeface="Calibri"/>
            </a:endParaRPr>
          </a:p>
          <a:p>
            <a:pPr>
              <a:spcAft>
                <a:spcPts val="1200"/>
              </a:spcAft>
            </a:pPr>
            <a:r>
              <a:rPr lang="en-CA" sz="2000"/>
              <a:t>Share data across government</a:t>
            </a:r>
            <a:endParaRPr lang="en-CA" sz="2000">
              <a:cs typeface="Calibri"/>
            </a:endParaRPr>
          </a:p>
        </p:txBody>
      </p:sp>
      <p:pic>
        <p:nvPicPr>
          <p:cNvPr id="13" name="Picture Placeholder 12" descr="A picture containing nature, outdoor, mountain&#10;&#10;Description automatically generated">
            <a:extLst>
              <a:ext uri="{FF2B5EF4-FFF2-40B4-BE49-F238E27FC236}">
                <a16:creationId xmlns:a16="http://schemas.microsoft.com/office/drawing/2014/main" id="{60277C45-799D-4E66-B0D2-247FD58ED073}"/>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39876" r="19032"/>
          <a:stretch/>
        </p:blipFill>
        <p:spPr>
          <a:xfrm>
            <a:off x="1052623" y="1160476"/>
            <a:ext cx="3124745" cy="5702045"/>
          </a:xfrm>
        </p:spPr>
      </p:pic>
    </p:spTree>
    <p:extLst>
      <p:ext uri="{BB962C8B-B14F-4D97-AF65-F5344CB8AC3E}">
        <p14:creationId xmlns:p14="http://schemas.microsoft.com/office/powerpoint/2010/main" val="4168238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3C347-7F5C-45F5-ACF8-221B0C9A3D7A}"/>
              </a:ext>
            </a:extLst>
          </p:cNvPr>
          <p:cNvSpPr>
            <a:spLocks noGrp="1"/>
          </p:cNvSpPr>
          <p:nvPr>
            <p:ph type="title"/>
          </p:nvPr>
        </p:nvSpPr>
        <p:spPr/>
        <p:txBody>
          <a:bodyPr/>
          <a:lstStyle/>
          <a:p>
            <a:r>
              <a:rPr lang="en-US">
                <a:cs typeface="Calibri"/>
              </a:rPr>
              <a:t>The Pilot</a:t>
            </a:r>
            <a:endParaRPr lang="en-US"/>
          </a:p>
        </p:txBody>
      </p:sp>
      <p:sp>
        <p:nvSpPr>
          <p:cNvPr id="5" name="Content Placeholder 1">
            <a:extLst>
              <a:ext uri="{FF2B5EF4-FFF2-40B4-BE49-F238E27FC236}">
                <a16:creationId xmlns:a16="http://schemas.microsoft.com/office/drawing/2014/main" id="{50370E6A-423F-407C-96FA-AB03DD45E8F2}"/>
              </a:ext>
            </a:extLst>
          </p:cNvPr>
          <p:cNvSpPr txBox="1">
            <a:spLocks/>
          </p:cNvSpPr>
          <p:nvPr/>
        </p:nvSpPr>
        <p:spPr>
          <a:xfrm>
            <a:off x="1407596" y="1720449"/>
            <a:ext cx="5950734" cy="410463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1200"/>
              </a:spcAft>
            </a:pPr>
            <a:r>
              <a:rPr lang="en-CA" sz="2000"/>
              <a:t>Satellite imagery collected for Telegraph Creek, BC </a:t>
            </a:r>
            <a:endParaRPr lang="en-CA" sz="2000">
              <a:solidFill>
                <a:srgbClr val="FFFFFF"/>
              </a:solidFill>
              <a:cs typeface="Calibri"/>
            </a:endParaRPr>
          </a:p>
          <a:p>
            <a:pPr>
              <a:spcAft>
                <a:spcPts val="1200"/>
              </a:spcAft>
            </a:pPr>
            <a:r>
              <a:rPr lang="en-CA" sz="2000"/>
              <a:t>Field data collected by Senior Fire Protection Officer</a:t>
            </a:r>
            <a:endParaRPr lang="en-CA" sz="2000">
              <a:cs typeface="Calibri"/>
            </a:endParaRPr>
          </a:p>
          <a:p>
            <a:pPr>
              <a:spcAft>
                <a:spcPts val="1200"/>
              </a:spcAft>
            </a:pPr>
            <a:r>
              <a:rPr lang="en-CA" sz="2000"/>
              <a:t>New fuels information produced using in-house minimum viable product software</a:t>
            </a:r>
            <a:endParaRPr lang="en-CA" sz="2000">
              <a:cs typeface="Calibri"/>
            </a:endParaRPr>
          </a:p>
          <a:p>
            <a:pPr>
              <a:spcAft>
                <a:spcPts val="1200"/>
              </a:spcAft>
            </a:pPr>
            <a:r>
              <a:rPr lang="en-CA" sz="2000"/>
              <a:t>Fire simulations performed to assess impact of new info products, for operational decision making</a:t>
            </a:r>
            <a:endParaRPr lang="en-CA" sz="2000">
              <a:cs typeface="Calibri"/>
            </a:endParaRPr>
          </a:p>
        </p:txBody>
      </p:sp>
      <p:pic>
        <p:nvPicPr>
          <p:cNvPr id="2" name="Picture 5">
            <a:extLst>
              <a:ext uri="{FF2B5EF4-FFF2-40B4-BE49-F238E27FC236}">
                <a16:creationId xmlns:a16="http://schemas.microsoft.com/office/drawing/2014/main" id="{2D7BB9DC-21C7-4E10-AACA-38CCB14CBEB5}"/>
              </a:ext>
            </a:extLst>
          </p:cNvPr>
          <p:cNvPicPr>
            <a:picLocks noChangeAspect="1"/>
          </p:cNvPicPr>
          <p:nvPr/>
        </p:nvPicPr>
        <p:blipFill>
          <a:blip r:embed="rId2"/>
          <a:stretch>
            <a:fillRect/>
          </a:stretch>
        </p:blipFill>
        <p:spPr>
          <a:xfrm>
            <a:off x="7988061" y="1163218"/>
            <a:ext cx="4209690" cy="5696131"/>
          </a:xfrm>
          <a:prstGeom prst="rect">
            <a:avLst/>
          </a:prstGeom>
        </p:spPr>
      </p:pic>
    </p:spTree>
    <p:extLst>
      <p:ext uri="{BB962C8B-B14F-4D97-AF65-F5344CB8AC3E}">
        <p14:creationId xmlns:p14="http://schemas.microsoft.com/office/powerpoint/2010/main" val="251806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183C-AE71-46A6-84B7-58B230F700B4}"/>
              </a:ext>
            </a:extLst>
          </p:cNvPr>
          <p:cNvSpPr>
            <a:spLocks noGrp="1"/>
          </p:cNvSpPr>
          <p:nvPr>
            <p:ph type="title"/>
          </p:nvPr>
        </p:nvSpPr>
        <p:spPr/>
        <p:txBody>
          <a:bodyPr/>
          <a:lstStyle/>
          <a:p>
            <a:r>
              <a:rPr lang="en-GB"/>
              <a:t>Results: Telegraph Creek Study</a:t>
            </a:r>
          </a:p>
        </p:txBody>
      </p:sp>
      <p:pic>
        <p:nvPicPr>
          <p:cNvPr id="5" name="Picture 5">
            <a:extLst>
              <a:ext uri="{FF2B5EF4-FFF2-40B4-BE49-F238E27FC236}">
                <a16:creationId xmlns:a16="http://schemas.microsoft.com/office/drawing/2014/main" id="{A518CCAB-69EE-4796-BEA3-E6FE909835E7}"/>
              </a:ext>
            </a:extLst>
          </p:cNvPr>
          <p:cNvPicPr>
            <a:picLocks noChangeAspect="1"/>
          </p:cNvPicPr>
          <p:nvPr/>
        </p:nvPicPr>
        <p:blipFill>
          <a:blip r:embed="rId2"/>
          <a:stretch>
            <a:fillRect/>
          </a:stretch>
        </p:blipFill>
        <p:spPr>
          <a:xfrm>
            <a:off x="6221158" y="3299192"/>
            <a:ext cx="3462058" cy="2488658"/>
          </a:xfrm>
          <a:prstGeom prst="rect">
            <a:avLst/>
          </a:prstGeom>
        </p:spPr>
      </p:pic>
      <p:pic>
        <p:nvPicPr>
          <p:cNvPr id="6" name="Picture 6">
            <a:extLst>
              <a:ext uri="{FF2B5EF4-FFF2-40B4-BE49-F238E27FC236}">
                <a16:creationId xmlns:a16="http://schemas.microsoft.com/office/drawing/2014/main" id="{4247BD9F-B455-482F-B3A4-08C73C5CB5B9}"/>
              </a:ext>
            </a:extLst>
          </p:cNvPr>
          <p:cNvPicPr>
            <a:picLocks noChangeAspect="1"/>
          </p:cNvPicPr>
          <p:nvPr/>
        </p:nvPicPr>
        <p:blipFill>
          <a:blip r:embed="rId3"/>
          <a:stretch>
            <a:fillRect/>
          </a:stretch>
        </p:blipFill>
        <p:spPr>
          <a:xfrm>
            <a:off x="1900031" y="1162211"/>
            <a:ext cx="8391938" cy="5695789"/>
          </a:xfrm>
          <a:prstGeom prst="rect">
            <a:avLst/>
          </a:prstGeom>
        </p:spPr>
      </p:pic>
    </p:spTree>
    <p:extLst>
      <p:ext uri="{BB962C8B-B14F-4D97-AF65-F5344CB8AC3E}">
        <p14:creationId xmlns:p14="http://schemas.microsoft.com/office/powerpoint/2010/main" val="40968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FDDB-8F15-43BD-9E0F-5B2F71FB7D4B}"/>
              </a:ext>
            </a:extLst>
          </p:cNvPr>
          <p:cNvSpPr>
            <a:spLocks noGrp="1"/>
          </p:cNvSpPr>
          <p:nvPr>
            <p:ph type="title"/>
          </p:nvPr>
        </p:nvSpPr>
        <p:spPr/>
        <p:txBody>
          <a:bodyPr/>
          <a:lstStyle/>
          <a:p>
            <a:r>
              <a:rPr lang="en-US">
                <a:cs typeface="Calibri"/>
              </a:rPr>
              <a:t>Fire Simulation: VRI-based FTL</a:t>
            </a:r>
            <a:endParaRPr lang="en-US"/>
          </a:p>
        </p:txBody>
      </p:sp>
      <p:pic>
        <p:nvPicPr>
          <p:cNvPr id="3" name="before_cut (1)">
            <a:hlinkClick r:id="" action="ppaction://media"/>
            <a:extLst>
              <a:ext uri="{FF2B5EF4-FFF2-40B4-BE49-F238E27FC236}">
                <a16:creationId xmlns:a16="http://schemas.microsoft.com/office/drawing/2014/main" id="{6CBA7C09-2C29-48CA-8AA8-65D8568FB1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9901" y="1160476"/>
            <a:ext cx="10052198" cy="5690669"/>
          </a:xfrm>
          <a:prstGeom prst="rect">
            <a:avLst/>
          </a:prstGeom>
        </p:spPr>
      </p:pic>
    </p:spTree>
    <p:extLst>
      <p:ext uri="{BB962C8B-B14F-4D97-AF65-F5344CB8AC3E}">
        <p14:creationId xmlns:p14="http://schemas.microsoft.com/office/powerpoint/2010/main" val="271040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FDDB-8F15-43BD-9E0F-5B2F71FB7D4B}"/>
              </a:ext>
            </a:extLst>
          </p:cNvPr>
          <p:cNvSpPr>
            <a:spLocks noGrp="1"/>
          </p:cNvSpPr>
          <p:nvPr>
            <p:ph type="title"/>
          </p:nvPr>
        </p:nvSpPr>
        <p:spPr/>
        <p:txBody>
          <a:bodyPr/>
          <a:lstStyle/>
          <a:p>
            <a:r>
              <a:rPr lang="en-US">
                <a:cs typeface="Calibri"/>
              </a:rPr>
              <a:t>Fire Simulation: FTL project</a:t>
            </a:r>
            <a:endParaRPr lang="en-US"/>
          </a:p>
        </p:txBody>
      </p:sp>
      <p:pic>
        <p:nvPicPr>
          <p:cNvPr id="4" name="after_cut (1)">
            <a:hlinkClick r:id="" action="ppaction://media"/>
            <a:extLst>
              <a:ext uri="{FF2B5EF4-FFF2-40B4-BE49-F238E27FC236}">
                <a16:creationId xmlns:a16="http://schemas.microsoft.com/office/drawing/2014/main" id="{C6908776-E4AE-4667-BE60-7EAFF9E971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3846" y="1160476"/>
            <a:ext cx="10064308" cy="5697524"/>
          </a:xfrm>
          <a:prstGeom prst="rect">
            <a:avLst/>
          </a:prstGeom>
        </p:spPr>
      </p:pic>
    </p:spTree>
    <p:extLst>
      <p:ext uri="{BB962C8B-B14F-4D97-AF65-F5344CB8AC3E}">
        <p14:creationId xmlns:p14="http://schemas.microsoft.com/office/powerpoint/2010/main" val="259706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a:t>Impact to BC Communities</a:t>
            </a:r>
            <a:endParaRPr lang="en-CA" b="0">
              <a:solidFill>
                <a:srgbClr val="FFC000"/>
              </a:solidFill>
            </a:endParaRPr>
          </a:p>
        </p:txBody>
      </p:sp>
      <p:pic>
        <p:nvPicPr>
          <p:cNvPr id="5" name="Picture Placeholder 4"/>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brightnessContrast bright="-7000" contrast="20000"/>
                    </a14:imgEffect>
                  </a14:imgLayer>
                </a14:imgProps>
              </a:ext>
              <a:ext uri="{28A0092B-C50C-407E-A947-70E740481C1C}">
                <a14:useLocalDpi xmlns:a14="http://schemas.microsoft.com/office/drawing/2010/main"/>
              </a:ext>
            </a:extLst>
          </a:blip>
          <a:srcRect/>
          <a:stretch/>
        </p:blipFill>
        <p:spPr>
          <a:xfrm>
            <a:off x="0" y="1176425"/>
            <a:ext cx="3453473" cy="5702045"/>
          </a:xfrm>
        </p:spPr>
      </p:pic>
      <p:sp>
        <p:nvSpPr>
          <p:cNvPr id="6" name="Content Placeholder 1">
            <a:extLst>
              <a:ext uri="{FF2B5EF4-FFF2-40B4-BE49-F238E27FC236}">
                <a16:creationId xmlns:a16="http://schemas.microsoft.com/office/drawing/2014/main" id="{E3BFCDAA-C058-40C0-9A0D-73D0A06E2F08}"/>
              </a:ext>
            </a:extLst>
          </p:cNvPr>
          <p:cNvSpPr txBox="1">
            <a:spLocks/>
          </p:cNvSpPr>
          <p:nvPr/>
        </p:nvSpPr>
        <p:spPr>
          <a:xfrm>
            <a:off x="4552933" y="1600200"/>
            <a:ext cx="5122912" cy="1419446"/>
          </a:xfrm>
          <a:prstGeom prst="rect">
            <a:avLst/>
          </a:prstGeom>
          <a:solidFill>
            <a:schemeClr val="bg2">
              <a:lumMod val="50000"/>
            </a:schemeClr>
          </a:solidFill>
          <a:ln>
            <a:solidFill>
              <a:schemeClr val="accent1">
                <a:lumMod val="75000"/>
              </a:schemeClr>
            </a:solidFill>
          </a:ln>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1200"/>
              </a:spcAft>
              <a:buNone/>
            </a:pPr>
            <a:r>
              <a:rPr lang="en-CA" sz="2000">
                <a:solidFill>
                  <a:srgbClr val="FFE7A3"/>
                </a:solidFill>
              </a:rPr>
              <a:t>Improved decision-making during wildfire operations; improved effectiveness of fuel management activities.</a:t>
            </a:r>
          </a:p>
        </p:txBody>
      </p:sp>
      <p:sp>
        <p:nvSpPr>
          <p:cNvPr id="8" name="Content Placeholder 1">
            <a:extLst>
              <a:ext uri="{FF2B5EF4-FFF2-40B4-BE49-F238E27FC236}">
                <a16:creationId xmlns:a16="http://schemas.microsoft.com/office/drawing/2014/main" id="{8F46B7F8-1C3A-4D3B-A19F-7814A3F83AE2}"/>
              </a:ext>
            </a:extLst>
          </p:cNvPr>
          <p:cNvSpPr txBox="1">
            <a:spLocks/>
          </p:cNvSpPr>
          <p:nvPr/>
        </p:nvSpPr>
        <p:spPr>
          <a:xfrm>
            <a:off x="4552933" y="3185928"/>
            <a:ext cx="5122912" cy="344170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1200"/>
              </a:spcAft>
              <a:buNone/>
            </a:pPr>
            <a:r>
              <a:rPr lang="en-CA" sz="2000"/>
              <a:t>Enhanced capability to:</a:t>
            </a:r>
            <a:endParaRPr lang="en-CA" sz="2000">
              <a:solidFill>
                <a:schemeClr val="accent1">
                  <a:lumMod val="60000"/>
                  <a:lumOff val="40000"/>
                </a:schemeClr>
              </a:solidFill>
            </a:endParaRPr>
          </a:p>
          <a:p>
            <a:pPr>
              <a:spcAft>
                <a:spcPts val="1200"/>
              </a:spcAft>
            </a:pPr>
            <a:r>
              <a:rPr lang="en-CA" sz="2000"/>
              <a:t>Predict wildfire activity to help prioritize resource allocation</a:t>
            </a:r>
          </a:p>
          <a:p>
            <a:pPr>
              <a:spcAft>
                <a:spcPts val="1200"/>
              </a:spcAft>
            </a:pPr>
            <a:r>
              <a:rPr lang="en-CA" sz="2000"/>
              <a:t>Prioritize and inform community fuel management projects in the Community Resiliency Investment Program</a:t>
            </a:r>
            <a:endParaRPr lang="en-CA" sz="2000">
              <a:solidFill>
                <a:schemeClr val="accent1">
                  <a:lumMod val="60000"/>
                  <a:lumOff val="40000"/>
                </a:schemeClr>
              </a:solidFill>
            </a:endParaRPr>
          </a:p>
          <a:p>
            <a:pPr>
              <a:spcAft>
                <a:spcPts val="1200"/>
              </a:spcAft>
            </a:pPr>
            <a:r>
              <a:rPr lang="en-US" sz="2000"/>
              <a:t>Assess, map and manage wildfire threats to people, industry and environment</a:t>
            </a:r>
            <a:endParaRPr lang="en-CA" sz="2000">
              <a:solidFill>
                <a:schemeClr val="accent1">
                  <a:lumMod val="60000"/>
                  <a:lumOff val="40000"/>
                </a:schemeClr>
              </a:solidFill>
            </a:endParaRPr>
          </a:p>
        </p:txBody>
      </p:sp>
    </p:spTree>
    <p:extLst>
      <p:ext uri="{BB962C8B-B14F-4D97-AF65-F5344CB8AC3E}">
        <p14:creationId xmlns:p14="http://schemas.microsoft.com/office/powerpoint/2010/main" val="171293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836DDC9-6BEC-4BB5-BAFD-116312238E1D}"/>
              </a:ext>
            </a:extLst>
          </p:cNvPr>
          <p:cNvPicPr>
            <a:picLocks noChangeAspect="1"/>
          </p:cNvPicPr>
          <p:nvPr/>
        </p:nvPicPr>
        <p:blipFill rotWithShape="1">
          <a:blip r:embed="rId2"/>
          <a:srcRect t="3531" r="6076" b="-143"/>
          <a:stretch/>
        </p:blipFill>
        <p:spPr>
          <a:xfrm>
            <a:off x="5915803" y="1166226"/>
            <a:ext cx="6278119" cy="5694560"/>
          </a:xfrm>
          <a:prstGeom prst="rect">
            <a:avLst/>
          </a:prstGeom>
        </p:spPr>
      </p:pic>
      <p:sp>
        <p:nvSpPr>
          <p:cNvPr id="2" name="Title 1">
            <a:extLst>
              <a:ext uri="{FF2B5EF4-FFF2-40B4-BE49-F238E27FC236}">
                <a16:creationId xmlns:a16="http://schemas.microsoft.com/office/drawing/2014/main" id="{D6D7183C-AE71-46A6-84B7-58B230F700B4}"/>
              </a:ext>
            </a:extLst>
          </p:cNvPr>
          <p:cNvSpPr>
            <a:spLocks noGrp="1"/>
          </p:cNvSpPr>
          <p:nvPr>
            <p:ph type="title"/>
          </p:nvPr>
        </p:nvSpPr>
        <p:spPr/>
        <p:txBody>
          <a:bodyPr/>
          <a:lstStyle/>
          <a:p>
            <a:r>
              <a:rPr lang="en-CA"/>
              <a:t>Outcomes</a:t>
            </a:r>
            <a:endParaRPr lang="en-GB"/>
          </a:p>
        </p:txBody>
      </p:sp>
      <p:sp>
        <p:nvSpPr>
          <p:cNvPr id="3" name="TextBox 2">
            <a:extLst>
              <a:ext uri="{FF2B5EF4-FFF2-40B4-BE49-F238E27FC236}">
                <a16:creationId xmlns:a16="http://schemas.microsoft.com/office/drawing/2014/main" id="{347D16AF-2053-4CD0-AD5B-E8DB588C4642}"/>
              </a:ext>
            </a:extLst>
          </p:cNvPr>
          <p:cNvSpPr txBox="1"/>
          <p:nvPr/>
        </p:nvSpPr>
        <p:spPr>
          <a:xfrm>
            <a:off x="7294577" y="3429000"/>
            <a:ext cx="184731" cy="369332"/>
          </a:xfrm>
          <a:prstGeom prst="rect">
            <a:avLst/>
          </a:prstGeom>
          <a:noFill/>
        </p:spPr>
        <p:txBody>
          <a:bodyPr wrap="none" lIns="91440" tIns="45720" rIns="91440" bIns="45720" rtlCol="0" anchor="t">
            <a:spAutoFit/>
          </a:bodyPr>
          <a:lstStyle/>
          <a:p>
            <a:endParaRPr lang="en-CA">
              <a:cs typeface="Calibri"/>
              <a:sym typeface="Wingdings" panose="05000000000000000000" pitchFamily="2" charset="2"/>
            </a:endParaRPr>
          </a:p>
        </p:txBody>
      </p:sp>
      <p:sp>
        <p:nvSpPr>
          <p:cNvPr id="5" name="Content Placeholder 1">
            <a:extLst>
              <a:ext uri="{FF2B5EF4-FFF2-40B4-BE49-F238E27FC236}">
                <a16:creationId xmlns:a16="http://schemas.microsoft.com/office/drawing/2014/main" id="{B598A280-0AA1-471A-A6D3-7B7E66F4A11C}"/>
              </a:ext>
            </a:extLst>
          </p:cNvPr>
          <p:cNvSpPr txBox="1">
            <a:spLocks/>
          </p:cNvSpPr>
          <p:nvPr/>
        </p:nvSpPr>
        <p:spPr>
          <a:xfrm>
            <a:off x="985519" y="580239"/>
            <a:ext cx="3646186" cy="6184545"/>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Aft>
                <a:spcPts val="1200"/>
              </a:spcAft>
              <a:buNone/>
            </a:pPr>
            <a:r>
              <a:rPr lang="en-CA" sz="1800"/>
              <a:t>Minimal Viable Product (MVP) software to support:</a:t>
            </a:r>
            <a:endParaRPr lang="en-CA" sz="1800">
              <a:cs typeface="Calibri"/>
            </a:endParaRPr>
          </a:p>
          <a:p>
            <a:pPr marL="285750" indent="-285750">
              <a:spcAft>
                <a:spcPts val="1200"/>
              </a:spcAft>
            </a:pPr>
            <a:r>
              <a:rPr lang="en-CA" sz="1800"/>
              <a:t>BC Wildfire Service staff to evaluate new satellite data sources in combination with observed field data</a:t>
            </a:r>
            <a:endParaRPr lang="en-CA" sz="1800">
              <a:cs typeface="Calibri"/>
            </a:endParaRPr>
          </a:p>
          <a:p>
            <a:pPr marL="285750" indent="-285750">
              <a:spcAft>
                <a:spcPts val="1200"/>
              </a:spcAft>
            </a:pPr>
            <a:r>
              <a:rPr lang="en-CA" sz="1800"/>
              <a:t>Machine Learning methods to map wide areas of the Province</a:t>
            </a:r>
            <a:endParaRPr lang="en-CA" sz="1800">
              <a:cs typeface="Calibri"/>
            </a:endParaRPr>
          </a:p>
          <a:p>
            <a:pPr>
              <a:spcAft>
                <a:spcPts val="1200"/>
              </a:spcAft>
            </a:pPr>
            <a:r>
              <a:rPr lang="en-CA" sz="1800">
                <a:ea typeface="+mn-lt"/>
                <a:cs typeface="+mn-lt"/>
              </a:rPr>
              <a:t>Improved fire science understanding of landscape changes: to inform enhanced planning and direction of fuel management activities, for years in advance</a:t>
            </a:r>
            <a:endParaRPr lang="en-CA" sz="1800"/>
          </a:p>
        </p:txBody>
      </p:sp>
    </p:spTree>
    <p:extLst>
      <p:ext uri="{BB962C8B-B14F-4D97-AF65-F5344CB8AC3E}">
        <p14:creationId xmlns:p14="http://schemas.microsoft.com/office/powerpoint/2010/main" val="573326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DDEE06AF721C4F84DFC6CCC3312466" ma:contentTypeVersion="10" ma:contentTypeDescription="Create a new document." ma:contentTypeScope="" ma:versionID="0a2ca2f401047ab0490f639c38a2653d">
  <xsd:schema xmlns:xsd="http://www.w3.org/2001/XMLSchema" xmlns:xs="http://www.w3.org/2001/XMLSchema" xmlns:p="http://schemas.microsoft.com/office/2006/metadata/properties" xmlns:ns2="56ac9dff-97dc-464e-91bf-d8fe70a7b666" targetNamespace="http://schemas.microsoft.com/office/2006/metadata/properties" ma:root="true" ma:fieldsID="deb86d2b5fa9d51c94594c5965a148bf" ns2:_="">
    <xsd:import namespace="56ac9dff-97dc-464e-91bf-d8fe70a7b66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ac9dff-97dc-464e-91bf-d8fe70a7b6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450A58-B247-4613-8BCF-0266192BE262}">
  <ds:schemaRefs>
    <ds:schemaRef ds:uri="56ac9dff-97dc-464e-91bf-d8fe70a7b6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2DE876-6BBB-4367-BB3B-7ECCC35516E9}">
  <ds:schemaRefs>
    <ds:schemaRef ds:uri="http://schemas.microsoft.com/sharepoint/v3/contenttype/forms"/>
  </ds:schemaRefs>
</ds:datastoreItem>
</file>

<file path=customXml/itemProps3.xml><?xml version="1.0" encoding="utf-8"?>
<ds:datastoreItem xmlns:ds="http://schemas.openxmlformats.org/officeDocument/2006/customXml" ds:itemID="{EB531EA4-79EC-4479-9BCD-F56B9DB807E5}">
  <ds:schemaRefs>
    <ds:schemaRef ds:uri="56ac9dff-97dc-464e-91bf-d8fe70a7b6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5</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The Problem</vt:lpstr>
      <vt:lpstr>The Solution</vt:lpstr>
      <vt:lpstr>The Pilot</vt:lpstr>
      <vt:lpstr>Results: Telegraph Creek Study</vt:lpstr>
      <vt:lpstr>Fire Simulation: VRI-based FTL</vt:lpstr>
      <vt:lpstr>Fire Simulation: FTL project</vt:lpstr>
      <vt:lpstr>Impact to BC Communities</vt:lpstr>
      <vt:lpstr>Outcomes</vt:lpstr>
      <vt:lpstr>BC Wildfire Service Next Steps</vt:lpstr>
      <vt:lpstr>PowerPoint Presentation</vt:lpstr>
    </vt:vector>
  </TitlesOfParts>
  <Company>Province of British 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Ashlin Richardson;Joanna Wand;Alex Mendelev;Bradley Martin</dc:creator>
  <cp:revision>1</cp:revision>
  <dcterms:created xsi:type="dcterms:W3CDTF">2017-10-03T16:19:40Z</dcterms:created>
  <dcterms:modified xsi:type="dcterms:W3CDTF">2021-02-26T00:09:46Z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0x010100C2DDEE06AF721C4F84DFC6CCC3312466</vt:lpwstr>
  </property>
</Properties>
</file>